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12" r:id="rId4"/>
  </p:sldMasterIdLst>
  <p:notesMasterIdLst>
    <p:notesMasterId r:id="rId32"/>
  </p:notesMasterIdLst>
  <p:handoutMasterIdLst>
    <p:handoutMasterId r:id="rId33"/>
  </p:handoutMasterIdLst>
  <p:sldIdLst>
    <p:sldId id="304" r:id="rId5"/>
    <p:sldId id="607" r:id="rId6"/>
    <p:sldId id="608" r:id="rId7"/>
    <p:sldId id="329" r:id="rId8"/>
    <p:sldId id="609" r:id="rId9"/>
    <p:sldId id="610" r:id="rId10"/>
    <p:sldId id="322" r:id="rId11"/>
    <p:sldId id="611" r:id="rId12"/>
    <p:sldId id="612" r:id="rId13"/>
    <p:sldId id="613" r:id="rId14"/>
    <p:sldId id="614" r:id="rId15"/>
    <p:sldId id="615" r:id="rId16"/>
    <p:sldId id="616" r:id="rId17"/>
    <p:sldId id="617" r:id="rId18"/>
    <p:sldId id="618" r:id="rId19"/>
    <p:sldId id="619" r:id="rId20"/>
    <p:sldId id="620" r:id="rId21"/>
    <p:sldId id="621" r:id="rId22"/>
    <p:sldId id="622" r:id="rId23"/>
    <p:sldId id="326" r:id="rId24"/>
    <p:sldId id="623" r:id="rId25"/>
    <p:sldId id="330" r:id="rId26"/>
    <p:sldId id="327" r:id="rId27"/>
    <p:sldId id="328" r:id="rId28"/>
    <p:sldId id="331" r:id="rId29"/>
    <p:sldId id="332" r:id="rId30"/>
    <p:sldId id="29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F05"/>
    <a:srgbClr val="005274"/>
    <a:srgbClr val="414146"/>
    <a:srgbClr val="07A363"/>
    <a:srgbClr val="414246"/>
    <a:srgbClr val="FFFFFF"/>
    <a:srgbClr val="009CA9"/>
    <a:srgbClr val="02E8FB"/>
    <a:srgbClr val="FFD905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88462"/>
  </p:normalViewPr>
  <p:slideViewPr>
    <p:cSldViewPr snapToGrid="0">
      <p:cViewPr varScale="1">
        <p:scale>
          <a:sx n="58" d="100"/>
          <a:sy n="58" d="100"/>
        </p:scale>
        <p:origin x="98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F126A-4480-0941-B55B-ABE7AC49FFB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F52F7-51A8-0443-8D02-D7C27BD37E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91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126BB-5DB1-7740-B7E2-6D584187601F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4F707-D0F9-CC4D-BC24-D90835D71F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51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Authors are invited onto Author Services when their article has been accepted by a journal, regardless of institutional affiliation.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4F707-D0F9-CC4D-BC24-D90835D71F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68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this?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4F707-D0F9-CC4D-BC24-D90835D71F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6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if we inherit info on affiliation the grey box will appear. This is a sample for consortia.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4F707-D0F9-CC4D-BC24-D90835D71F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45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4F707-D0F9-CC4D-BC24-D90835D71F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83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4F707-D0F9-CC4D-BC24-D90835D71F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45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4F707-D0F9-CC4D-BC24-D90835D71F0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98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4F707-D0F9-CC4D-BC24-D90835D71F0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76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4F707-D0F9-CC4D-BC24-D90835D71F0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5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ck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5ADED9-FB43-CB4C-AE9B-A992A8C68C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25951"/>
            <a:ext cx="12191999" cy="85099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040" y="6375744"/>
            <a:ext cx="1096292" cy="22928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19233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6000" b="0" i="0" spc="0">
                <a:solidFill>
                  <a:schemeClr val="bg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</a:lstStyle>
          <a:p>
            <a:r>
              <a:rPr lang="en-US"/>
              <a:t>Deck Title Option 1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322638"/>
            <a:ext cx="9144000" cy="4746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800" b="0" i="0" baseline="0">
                <a:solidFill>
                  <a:schemeClr val="bg1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Subtext style line 1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97300"/>
            <a:ext cx="9144000" cy="84613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0" i="0" baseline="0">
                <a:solidFill>
                  <a:schemeClr val="bg2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2000" b="0" i="0">
                <a:latin typeface="Open Sans" charset="0"/>
                <a:ea typeface="Open Sans" charset="0"/>
                <a:cs typeface="Open Sans" charset="0"/>
              </a:rPr>
              <a:t>Subtext style line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18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3544" y="457200"/>
            <a:ext cx="9756648" cy="338328"/>
          </a:xfrm>
          <a:prstGeom prst="rect">
            <a:avLst/>
          </a:prstGeom>
        </p:spPr>
        <p:txBody>
          <a:bodyPr lIns="182880" rIns="182880" anchor="ctr" anchorCtr="0"/>
          <a:lstStyle>
            <a:lvl1pPr marL="0" indent="0">
              <a:buNone/>
              <a:defRPr sz="2800" b="0" i="0" baseline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Section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882900"/>
            <a:ext cx="3017520" cy="2697480"/>
          </a:xfrm>
          <a:prstGeom prst="rect">
            <a:avLst/>
          </a:prstGeom>
        </p:spPr>
        <p:txBody>
          <a:bodyPr lIns="182880" rIns="182880">
            <a:normAutofit/>
          </a:bodyPr>
          <a:lstStyle>
            <a:lvl1pPr marL="0" indent="0">
              <a:lnSpc>
                <a:spcPct val="140000"/>
              </a:lnSpc>
              <a:buNone/>
              <a:defRPr sz="1600" b="0" i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quam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pharetra. Class </a:t>
            </a:r>
            <a:r>
              <a:rPr lang="en-US" err="1"/>
              <a:t>aptent</a:t>
            </a:r>
            <a:r>
              <a:rPr lang="en-US"/>
              <a:t> </a:t>
            </a:r>
            <a:r>
              <a:rPr lang="en-US" err="1"/>
              <a:t>taciti</a:t>
            </a:r>
            <a:r>
              <a:rPr lang="en-US"/>
              <a:t> </a:t>
            </a:r>
            <a:r>
              <a:rPr lang="en-US" err="1"/>
              <a:t>sociosqu</a:t>
            </a:r>
            <a:r>
              <a:rPr lang="en-US"/>
              <a:t> ad </a:t>
            </a:r>
            <a:r>
              <a:rPr lang="en-US" err="1"/>
              <a:t>litora</a:t>
            </a:r>
            <a:r>
              <a:rPr lang="en-US"/>
              <a:t> </a:t>
            </a:r>
            <a:r>
              <a:rPr lang="en-US" err="1"/>
              <a:t>torquent</a:t>
            </a:r>
            <a:r>
              <a:rPr lang="en-US"/>
              <a:t> per </a:t>
            </a:r>
            <a:r>
              <a:rPr lang="en-US" err="1"/>
              <a:t>conubia</a:t>
            </a:r>
            <a:r>
              <a:rPr lang="en-US"/>
              <a:t> nostra, per </a:t>
            </a:r>
            <a:r>
              <a:rPr lang="en-US" err="1"/>
              <a:t>inceptos</a:t>
            </a:r>
            <a:r>
              <a:rPr lang="en-US"/>
              <a:t> </a:t>
            </a:r>
            <a:r>
              <a:rPr lang="en-US" err="1"/>
              <a:t>himenaeos</a:t>
            </a:r>
            <a:r>
              <a:rPr lang="en-US"/>
              <a:t>. </a:t>
            </a:r>
            <a:endParaRPr lang="en-US" b="0" i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87239" y="2882900"/>
            <a:ext cx="3017520" cy="2697480"/>
          </a:xfrm>
          <a:prstGeom prst="rect">
            <a:avLst/>
          </a:prstGeom>
        </p:spPr>
        <p:txBody>
          <a:bodyPr lIns="182880" rIns="182880">
            <a:normAutofit/>
          </a:bodyPr>
          <a:lstStyle>
            <a:lvl1pPr marL="0" indent="0">
              <a:lnSpc>
                <a:spcPct val="140000"/>
              </a:lnSpc>
              <a:buNone/>
              <a:defRPr sz="1600" b="0" i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quam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pharetra. Class </a:t>
            </a:r>
            <a:r>
              <a:rPr lang="en-US" err="1"/>
              <a:t>aptent</a:t>
            </a:r>
            <a:r>
              <a:rPr lang="en-US"/>
              <a:t> </a:t>
            </a:r>
            <a:r>
              <a:rPr lang="en-US" err="1"/>
              <a:t>taciti</a:t>
            </a:r>
            <a:r>
              <a:rPr lang="en-US"/>
              <a:t> </a:t>
            </a:r>
            <a:r>
              <a:rPr lang="en-US" err="1"/>
              <a:t>sociosqu</a:t>
            </a:r>
            <a:r>
              <a:rPr lang="en-US"/>
              <a:t> ad </a:t>
            </a:r>
            <a:r>
              <a:rPr lang="en-US" err="1"/>
              <a:t>litora</a:t>
            </a:r>
            <a:r>
              <a:rPr lang="en-US"/>
              <a:t> </a:t>
            </a:r>
            <a:r>
              <a:rPr lang="en-US" err="1"/>
              <a:t>torquent</a:t>
            </a:r>
            <a:r>
              <a:rPr lang="en-US"/>
              <a:t> per </a:t>
            </a:r>
            <a:r>
              <a:rPr lang="en-US" err="1"/>
              <a:t>conubia</a:t>
            </a:r>
            <a:r>
              <a:rPr lang="en-US"/>
              <a:t> nostra, per </a:t>
            </a:r>
            <a:r>
              <a:rPr lang="en-US" err="1"/>
              <a:t>inceptos</a:t>
            </a:r>
            <a:r>
              <a:rPr lang="en-US"/>
              <a:t> </a:t>
            </a:r>
            <a:r>
              <a:rPr lang="en-US" err="1"/>
              <a:t>himenaeos</a:t>
            </a:r>
            <a:r>
              <a:rPr lang="en-US"/>
              <a:t>. </a:t>
            </a:r>
            <a:endParaRPr lang="en-US" b="0" i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260079" y="2882900"/>
            <a:ext cx="3017520" cy="2697480"/>
          </a:xfrm>
          <a:prstGeom prst="rect">
            <a:avLst/>
          </a:prstGeom>
        </p:spPr>
        <p:txBody>
          <a:bodyPr lIns="182880" rIns="182880">
            <a:normAutofit/>
          </a:bodyPr>
          <a:lstStyle>
            <a:lvl1pPr marL="0" indent="0">
              <a:lnSpc>
                <a:spcPct val="140000"/>
              </a:lnSpc>
              <a:buNone/>
              <a:defRPr sz="1600" b="0" i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quam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pharetra. Class </a:t>
            </a:r>
            <a:r>
              <a:rPr lang="en-US" err="1"/>
              <a:t>aptent</a:t>
            </a:r>
            <a:r>
              <a:rPr lang="en-US"/>
              <a:t> </a:t>
            </a:r>
            <a:r>
              <a:rPr lang="en-US" err="1"/>
              <a:t>taciti</a:t>
            </a:r>
            <a:r>
              <a:rPr lang="en-US"/>
              <a:t> </a:t>
            </a:r>
            <a:r>
              <a:rPr lang="en-US" err="1"/>
              <a:t>sociosqu</a:t>
            </a:r>
            <a:r>
              <a:rPr lang="en-US"/>
              <a:t> ad </a:t>
            </a:r>
            <a:r>
              <a:rPr lang="en-US" err="1"/>
              <a:t>litora</a:t>
            </a:r>
            <a:r>
              <a:rPr lang="en-US"/>
              <a:t> </a:t>
            </a:r>
            <a:r>
              <a:rPr lang="en-US" err="1"/>
              <a:t>torquent</a:t>
            </a:r>
            <a:r>
              <a:rPr lang="en-US"/>
              <a:t> per </a:t>
            </a:r>
            <a:r>
              <a:rPr lang="en-US" err="1"/>
              <a:t>conubia</a:t>
            </a:r>
            <a:r>
              <a:rPr lang="en-US"/>
              <a:t> nostra, per </a:t>
            </a:r>
            <a:r>
              <a:rPr lang="en-US" err="1"/>
              <a:t>inceptos</a:t>
            </a:r>
            <a:r>
              <a:rPr lang="en-US"/>
              <a:t> </a:t>
            </a:r>
            <a:r>
              <a:rPr lang="en-US" err="1"/>
              <a:t>himenaeos</a:t>
            </a:r>
            <a:r>
              <a:rPr lang="en-US"/>
              <a:t>. </a:t>
            </a:r>
            <a:endParaRPr lang="en-US" b="0" i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1115568"/>
            <a:ext cx="9821682" cy="1513332"/>
          </a:xfrm>
          <a:prstGeom prst="rect">
            <a:avLst/>
          </a:prstGeom>
        </p:spPr>
        <p:txBody>
          <a:bodyPr wrap="square" lIns="182880" rIns="18288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0" i="0" spc="0" baseline="0">
                <a:solidFill>
                  <a:schemeClr val="accent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Large headline with 3 columns of additional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BBFF39-39B1-4749-BE75-3FB5BA650DA6}"/>
              </a:ext>
            </a:extLst>
          </p:cNvPr>
          <p:cNvCxnSpPr>
            <a:cxnSpLocks/>
          </p:cNvCxnSpPr>
          <p:nvPr userDrawn="1"/>
        </p:nvCxnSpPr>
        <p:spPr>
          <a:xfrm>
            <a:off x="1103243" y="884583"/>
            <a:ext cx="629304" cy="0"/>
          </a:xfrm>
          <a:prstGeom prst="line">
            <a:avLst/>
          </a:prstGeom>
          <a:ln w="25400">
            <a:solidFill>
              <a:srgbClr val="07A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Media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1193801"/>
            <a:ext cx="6502400" cy="1473200"/>
          </a:xfrm>
          <a:prstGeom prst="rect">
            <a:avLst/>
          </a:prstGeom>
        </p:spPr>
        <p:txBody>
          <a:bodyPr wrap="square" lIns="182880" rIns="18288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0" i="0" spc="0" baseline="0">
                <a:solidFill>
                  <a:schemeClr val="accent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Small media with text slide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3544" y="457200"/>
            <a:ext cx="6671056" cy="338328"/>
          </a:xfrm>
          <a:prstGeom prst="rect">
            <a:avLst/>
          </a:prstGeom>
        </p:spPr>
        <p:txBody>
          <a:bodyPr lIns="182880" rIns="182880" anchor="ctr" anchorCtr="0"/>
          <a:lstStyle>
            <a:lvl1pPr marL="0" indent="0">
              <a:buNone/>
              <a:defRPr sz="2800" b="0" i="0" baseline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Section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882900"/>
            <a:ext cx="6502400" cy="2933700"/>
          </a:xfrm>
          <a:prstGeom prst="rect">
            <a:avLst/>
          </a:prstGeom>
        </p:spPr>
        <p:txBody>
          <a:bodyPr lIns="182880" rIns="182880">
            <a:normAutofit/>
          </a:bodyPr>
          <a:lstStyle>
            <a:lvl1pPr marL="0" indent="0">
              <a:lnSpc>
                <a:spcPct val="140000"/>
              </a:lnSpc>
              <a:buNone/>
              <a:defRPr sz="1800" b="0" i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quam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pharetra. Class </a:t>
            </a:r>
            <a:r>
              <a:rPr lang="en-US" err="1"/>
              <a:t>aptent</a:t>
            </a:r>
            <a:r>
              <a:rPr lang="en-US"/>
              <a:t> </a:t>
            </a:r>
            <a:r>
              <a:rPr lang="en-US" err="1"/>
              <a:t>taciti</a:t>
            </a:r>
            <a:r>
              <a:rPr lang="en-US"/>
              <a:t> </a:t>
            </a:r>
            <a:r>
              <a:rPr lang="en-US" err="1"/>
              <a:t>sociosqu</a:t>
            </a:r>
            <a:r>
              <a:rPr lang="en-US"/>
              <a:t> ad </a:t>
            </a:r>
            <a:r>
              <a:rPr lang="en-US" err="1"/>
              <a:t>litora</a:t>
            </a:r>
            <a:r>
              <a:rPr lang="en-US"/>
              <a:t> </a:t>
            </a:r>
            <a:r>
              <a:rPr lang="en-US" err="1"/>
              <a:t>torquent</a:t>
            </a:r>
            <a:r>
              <a:rPr lang="en-US"/>
              <a:t> per </a:t>
            </a:r>
            <a:r>
              <a:rPr lang="en-US" err="1"/>
              <a:t>conubia</a:t>
            </a:r>
            <a:r>
              <a:rPr lang="en-US"/>
              <a:t> nostra, per </a:t>
            </a:r>
            <a:r>
              <a:rPr lang="en-US" err="1"/>
              <a:t>inceptos</a:t>
            </a:r>
            <a:r>
              <a:rPr lang="en-US"/>
              <a:t> </a:t>
            </a:r>
            <a:r>
              <a:rPr lang="en-US" err="1"/>
              <a:t>himenaeos</a:t>
            </a:r>
            <a:r>
              <a:rPr lang="en-US"/>
              <a:t>. Integer et dictum </a:t>
            </a:r>
            <a:r>
              <a:rPr lang="en-US" err="1"/>
              <a:t>felis</a:t>
            </a:r>
            <a:r>
              <a:rPr lang="en-US"/>
              <a:t>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et libero gravida,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et </a:t>
            </a:r>
            <a:r>
              <a:rPr lang="en-US" err="1"/>
              <a:t>erat</a:t>
            </a:r>
            <a:r>
              <a:rPr lang="en-US"/>
              <a:t> non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a magna. </a:t>
            </a:r>
            <a:endParaRPr lang="en-US" b="0" i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790688" y="404733"/>
            <a:ext cx="2767594" cy="5429139"/>
          </a:xfrm>
          <a:prstGeom prst="rect">
            <a:avLst/>
          </a:prstGeom>
        </p:spPr>
        <p:txBody>
          <a:bodyPr/>
          <a:lstStyle>
            <a:lvl1pPr>
              <a:buClr>
                <a:srgbClr val="07A363"/>
              </a:buClr>
              <a:defRPr b="0" i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r>
              <a:rPr lang="en-US"/>
              <a:t>Click an icon below to add media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A9117D-9169-E946-BA35-62F22327E7C8}"/>
              </a:ext>
            </a:extLst>
          </p:cNvPr>
          <p:cNvCxnSpPr>
            <a:cxnSpLocks/>
          </p:cNvCxnSpPr>
          <p:nvPr userDrawn="1"/>
        </p:nvCxnSpPr>
        <p:spPr>
          <a:xfrm>
            <a:off x="1103243" y="884583"/>
            <a:ext cx="629304" cy="0"/>
          </a:xfrm>
          <a:prstGeom prst="line">
            <a:avLst/>
          </a:prstGeom>
          <a:ln w="25400">
            <a:solidFill>
              <a:srgbClr val="07A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edia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1193801"/>
            <a:ext cx="3949699" cy="1473200"/>
          </a:xfrm>
          <a:prstGeom prst="rect">
            <a:avLst/>
          </a:prstGeom>
        </p:spPr>
        <p:txBody>
          <a:bodyPr wrap="square" lIns="182880" rIns="18288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0" i="0" spc="0" baseline="0">
                <a:solidFill>
                  <a:schemeClr val="accent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Large media with text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3544" y="457200"/>
            <a:ext cx="3940556" cy="338328"/>
          </a:xfrm>
          <a:prstGeom prst="rect">
            <a:avLst/>
          </a:prstGeom>
        </p:spPr>
        <p:txBody>
          <a:bodyPr lIns="182880" rIns="182880" anchor="ctr" anchorCtr="0"/>
          <a:lstStyle>
            <a:lvl1pPr marL="0" indent="0">
              <a:buNone/>
              <a:defRPr sz="2800" b="0" i="0" baseline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882900"/>
            <a:ext cx="3657601" cy="2933700"/>
          </a:xfrm>
          <a:prstGeom prst="rect">
            <a:avLst/>
          </a:prstGeom>
        </p:spPr>
        <p:txBody>
          <a:bodyPr lIns="182880" rIns="182880">
            <a:normAutofit/>
          </a:bodyPr>
          <a:lstStyle>
            <a:lvl1pPr marL="0" indent="0">
              <a:lnSpc>
                <a:spcPct val="140000"/>
              </a:lnSpc>
              <a:buNone/>
              <a:defRPr sz="1800" b="0" i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quam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pharetra. Class </a:t>
            </a:r>
            <a:r>
              <a:rPr lang="en-US" err="1"/>
              <a:t>aptent</a:t>
            </a:r>
            <a:r>
              <a:rPr lang="en-US"/>
              <a:t> </a:t>
            </a:r>
            <a:r>
              <a:rPr lang="en-US" err="1"/>
              <a:t>taciti</a:t>
            </a:r>
            <a:r>
              <a:rPr lang="en-US"/>
              <a:t> </a:t>
            </a:r>
            <a:r>
              <a:rPr lang="en-US" err="1"/>
              <a:t>sociosqu</a:t>
            </a:r>
            <a:r>
              <a:rPr lang="en-US"/>
              <a:t> ad </a:t>
            </a:r>
            <a:r>
              <a:rPr lang="en-US" err="1"/>
              <a:t>litora</a:t>
            </a:r>
            <a:r>
              <a:rPr lang="en-US"/>
              <a:t> </a:t>
            </a:r>
            <a:r>
              <a:rPr lang="en-US" err="1"/>
              <a:t>torquent</a:t>
            </a:r>
            <a:r>
              <a:rPr lang="en-US"/>
              <a:t> per </a:t>
            </a:r>
            <a:r>
              <a:rPr lang="en-US" err="1"/>
              <a:t>conubia</a:t>
            </a:r>
            <a:r>
              <a:rPr lang="en-US"/>
              <a:t> nostra, per </a:t>
            </a:r>
            <a:r>
              <a:rPr lang="en-US" err="1"/>
              <a:t>inceptos</a:t>
            </a:r>
            <a:r>
              <a:rPr lang="en-US"/>
              <a:t> </a:t>
            </a:r>
            <a:r>
              <a:rPr lang="en-US" err="1"/>
              <a:t>himenaeos</a:t>
            </a:r>
            <a:r>
              <a:rPr lang="en-US"/>
              <a:t>. </a:t>
            </a:r>
            <a:endParaRPr lang="en-US" b="0" i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243804" y="404733"/>
            <a:ext cx="6475445" cy="5429139"/>
          </a:xfrm>
          <a:prstGeom prst="rect">
            <a:avLst/>
          </a:prstGeom>
        </p:spPr>
        <p:txBody>
          <a:bodyPr/>
          <a:lstStyle>
            <a:lvl1pPr>
              <a:buClr>
                <a:srgbClr val="07A363"/>
              </a:buClr>
              <a:defRPr b="0" i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r>
              <a:rPr lang="en-US"/>
              <a:t>Click an icon below to add media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0ACED4-82DF-9144-AC5E-5D43DFFF3553}"/>
              </a:ext>
            </a:extLst>
          </p:cNvPr>
          <p:cNvCxnSpPr>
            <a:cxnSpLocks/>
          </p:cNvCxnSpPr>
          <p:nvPr userDrawn="1"/>
        </p:nvCxnSpPr>
        <p:spPr>
          <a:xfrm>
            <a:off x="1103243" y="884583"/>
            <a:ext cx="629304" cy="0"/>
          </a:xfrm>
          <a:prstGeom prst="line">
            <a:avLst/>
          </a:prstGeom>
          <a:ln w="25400">
            <a:solidFill>
              <a:srgbClr val="07A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3544" y="457200"/>
            <a:ext cx="9756648" cy="338328"/>
          </a:xfrm>
          <a:prstGeom prst="rect">
            <a:avLst/>
          </a:prstGeom>
        </p:spPr>
        <p:txBody>
          <a:bodyPr lIns="182880" rIns="182880" anchor="ctr" anchorCtr="0"/>
          <a:lstStyle>
            <a:lvl1pPr marL="228600" indent="-228600" algn="l">
              <a:buNone/>
              <a:tabLst>
                <a:tab pos="57150" algn="l"/>
              </a:tabLst>
              <a:defRPr sz="2800" b="0" i="0" baseline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Section Title with Light Background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2BCF3E-C389-4C42-BCF1-2AEC2520EE0F}"/>
              </a:ext>
            </a:extLst>
          </p:cNvPr>
          <p:cNvCxnSpPr>
            <a:cxnSpLocks/>
          </p:cNvCxnSpPr>
          <p:nvPr userDrawn="1"/>
        </p:nvCxnSpPr>
        <p:spPr>
          <a:xfrm>
            <a:off x="1103243" y="884583"/>
            <a:ext cx="629304" cy="0"/>
          </a:xfrm>
          <a:prstGeom prst="line">
            <a:avLst/>
          </a:prstGeom>
          <a:ln w="25400">
            <a:solidFill>
              <a:srgbClr val="07A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318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28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ridge over 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2917F36B-D94C-694F-BABC-70CA6C7152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126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069769"/>
            <a:ext cx="5539410" cy="268943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000" b="0" i="0" spc="0">
                <a:solidFill>
                  <a:schemeClr val="bg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</a:lstStyle>
          <a:p>
            <a:r>
              <a:rPr lang="en-US"/>
              <a:t>Thank you </a:t>
            </a:r>
            <a:br>
              <a:rPr lang="en-US"/>
            </a:br>
            <a:r>
              <a:rPr lang="en-US"/>
              <a:t>message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0812F7-9937-0741-A5A3-A6B4D7CD7C2B}"/>
              </a:ext>
            </a:extLst>
          </p:cNvPr>
          <p:cNvCxnSpPr/>
          <p:nvPr userDrawn="1"/>
        </p:nvCxnSpPr>
        <p:spPr>
          <a:xfrm>
            <a:off x="914400" y="2269246"/>
            <a:ext cx="1083366" cy="0"/>
          </a:xfrm>
          <a:prstGeom prst="line">
            <a:avLst/>
          </a:prstGeom>
          <a:ln w="25400">
            <a:solidFill>
              <a:srgbClr val="07A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811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57200"/>
            <a:ext cx="9765792" cy="338328"/>
          </a:xfrm>
          <a:prstGeom prst="rect">
            <a:avLst/>
          </a:prstGeom>
        </p:spPr>
        <p:txBody>
          <a:bodyPr lIns="182880" rIns="182880" anchor="ctr" anchorCtr="0"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Section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0736082" y="-1485523"/>
            <a:ext cx="3200400" cy="3200400"/>
          </a:xfrm>
          <a:prstGeom prst="ellipse">
            <a:avLst/>
          </a:prstGeom>
          <a:noFill/>
          <a:ln w="1238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4400" y="482600"/>
            <a:ext cx="0" cy="2743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1115568"/>
            <a:ext cx="9821682" cy="1513332"/>
          </a:xfrm>
          <a:prstGeom prst="rect">
            <a:avLst/>
          </a:prstGeom>
        </p:spPr>
        <p:txBody>
          <a:bodyPr wrap="square" lIns="182880" rIns="182880"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0" i="0" spc="-150" baseline="0">
                <a:solidFill>
                  <a:schemeClr val="accent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Large headline with additional text and here’s a second 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882900"/>
            <a:ext cx="10350500" cy="2933700"/>
          </a:xfrm>
          <a:prstGeom prst="rect">
            <a:avLst/>
          </a:prstGeom>
        </p:spPr>
        <p:txBody>
          <a:bodyPr lIns="182880" rIns="182880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b="0" i="0">
                <a:latin typeface="Open Sans" charset="0"/>
                <a:ea typeface="Open Sans" charset="0"/>
                <a:cs typeface="Open Sans" charset="0"/>
              </a:rPr>
              <a:t>First point</a:t>
            </a:r>
          </a:p>
          <a:p>
            <a:r>
              <a:rPr lang="en-US" b="0" i="0">
                <a:latin typeface="Open Sans" charset="0"/>
                <a:ea typeface="Open Sans" charset="0"/>
                <a:cs typeface="Open Sans" charset="0"/>
              </a:rPr>
              <a:t>Second point</a:t>
            </a:r>
          </a:p>
          <a:p>
            <a:r>
              <a:rPr lang="en-US" b="0" i="0">
                <a:latin typeface="Open Sans" charset="0"/>
                <a:ea typeface="Open Sans" charset="0"/>
                <a:cs typeface="Open Sans" charset="0"/>
              </a:rPr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393849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0" y="6375744"/>
            <a:ext cx="1096292" cy="229289"/>
          </a:xfrm>
          <a:prstGeom prst="rect">
            <a:avLst/>
          </a:prstGeom>
        </p:spPr>
      </p:pic>
      <p:sp>
        <p:nvSpPr>
          <p:cNvPr id="18" name="Freeform 17"/>
          <p:cNvSpPr>
            <a:spLocks noChangeArrowheads="1"/>
          </p:cNvSpPr>
          <p:nvPr userDrawn="1"/>
        </p:nvSpPr>
        <p:spPr bwMode="auto">
          <a:xfrm rot="10293731">
            <a:off x="2191626" y="5143151"/>
            <a:ext cx="2715244" cy="5437340"/>
          </a:xfrm>
          <a:custGeom>
            <a:avLst/>
            <a:gdLst>
              <a:gd name="T0" fmla="*/ 10484 w 10485"/>
              <a:gd name="T1" fmla="*/ 10372 h 21000"/>
              <a:gd name="T2" fmla="*/ 10484 w 10485"/>
              <a:gd name="T3" fmla="*/ 10372 h 21000"/>
              <a:gd name="T4" fmla="*/ 7396 w 10485"/>
              <a:gd name="T5" fmla="*/ 3033 h 21000"/>
              <a:gd name="T6" fmla="*/ 85 w 10485"/>
              <a:gd name="T7" fmla="*/ 0 h 21000"/>
              <a:gd name="T8" fmla="*/ 28 w 10485"/>
              <a:gd name="T9" fmla="*/ 0 h 21000"/>
              <a:gd name="T10" fmla="*/ 0 w 10485"/>
              <a:gd name="T11" fmla="*/ 56 h 21000"/>
              <a:gd name="T12" fmla="*/ 28 w 10485"/>
              <a:gd name="T13" fmla="*/ 85 h 21000"/>
              <a:gd name="T14" fmla="*/ 28 w 10485"/>
              <a:gd name="T15" fmla="*/ 85 h 21000"/>
              <a:gd name="T16" fmla="*/ 85 w 10485"/>
              <a:gd name="T17" fmla="*/ 85 h 21000"/>
              <a:gd name="T18" fmla="*/ 7339 w 10485"/>
              <a:gd name="T19" fmla="*/ 3089 h 21000"/>
              <a:gd name="T20" fmla="*/ 10400 w 10485"/>
              <a:gd name="T21" fmla="*/ 10372 h 21000"/>
              <a:gd name="T22" fmla="*/ 7396 w 10485"/>
              <a:gd name="T23" fmla="*/ 17712 h 21000"/>
              <a:gd name="T24" fmla="*/ 141 w 10485"/>
              <a:gd name="T25" fmla="*/ 20744 h 21000"/>
              <a:gd name="T26" fmla="*/ 255 w 10485"/>
              <a:gd name="T27" fmla="*/ 20659 h 21000"/>
              <a:gd name="T28" fmla="*/ 255 w 10485"/>
              <a:gd name="T29" fmla="*/ 20603 h 21000"/>
              <a:gd name="T30" fmla="*/ 199 w 10485"/>
              <a:gd name="T31" fmla="*/ 20603 h 21000"/>
              <a:gd name="T32" fmla="*/ 28 w 10485"/>
              <a:gd name="T33" fmla="*/ 20772 h 21000"/>
              <a:gd name="T34" fmla="*/ 0 w 10485"/>
              <a:gd name="T35" fmla="*/ 20800 h 21000"/>
              <a:gd name="T36" fmla="*/ 28 w 10485"/>
              <a:gd name="T37" fmla="*/ 20830 h 21000"/>
              <a:gd name="T38" fmla="*/ 199 w 10485"/>
              <a:gd name="T39" fmla="*/ 20999 h 21000"/>
              <a:gd name="T40" fmla="*/ 227 w 10485"/>
              <a:gd name="T41" fmla="*/ 20999 h 21000"/>
              <a:gd name="T42" fmla="*/ 255 w 10485"/>
              <a:gd name="T43" fmla="*/ 20999 h 21000"/>
              <a:gd name="T44" fmla="*/ 255 w 10485"/>
              <a:gd name="T45" fmla="*/ 20942 h 21000"/>
              <a:gd name="T46" fmla="*/ 141 w 10485"/>
              <a:gd name="T47" fmla="*/ 20830 h 21000"/>
              <a:gd name="T48" fmla="*/ 7453 w 10485"/>
              <a:gd name="T49" fmla="*/ 17769 h 21000"/>
              <a:gd name="T50" fmla="*/ 10484 w 10485"/>
              <a:gd name="T51" fmla="*/ 10372 h 2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485" h="21000">
                <a:moveTo>
                  <a:pt x="10484" y="10372"/>
                </a:moveTo>
                <a:lnTo>
                  <a:pt x="10484" y="10372"/>
                </a:lnTo>
                <a:cubicBezTo>
                  <a:pt x="10484" y="7595"/>
                  <a:pt x="9380" y="4988"/>
                  <a:pt x="7396" y="3033"/>
                </a:cubicBezTo>
                <a:cubicBezTo>
                  <a:pt x="5441" y="1076"/>
                  <a:pt x="2834" y="0"/>
                  <a:pt x="85" y="0"/>
                </a:cubicBezTo>
                <a:cubicBezTo>
                  <a:pt x="56" y="0"/>
                  <a:pt x="56" y="0"/>
                  <a:pt x="28" y="0"/>
                </a:cubicBezTo>
                <a:cubicBezTo>
                  <a:pt x="0" y="28"/>
                  <a:pt x="0" y="28"/>
                  <a:pt x="0" y="56"/>
                </a:cubicBezTo>
                <a:cubicBezTo>
                  <a:pt x="0" y="85"/>
                  <a:pt x="0" y="85"/>
                  <a:pt x="28" y="85"/>
                </a:cubicBezTo>
                <a:lnTo>
                  <a:pt x="28" y="85"/>
                </a:lnTo>
                <a:cubicBezTo>
                  <a:pt x="56" y="85"/>
                  <a:pt x="56" y="85"/>
                  <a:pt x="85" y="85"/>
                </a:cubicBezTo>
                <a:cubicBezTo>
                  <a:pt x="2806" y="85"/>
                  <a:pt x="5413" y="1162"/>
                  <a:pt x="7339" y="3089"/>
                </a:cubicBezTo>
                <a:cubicBezTo>
                  <a:pt x="9294" y="5044"/>
                  <a:pt x="10400" y="7623"/>
                  <a:pt x="10400" y="10372"/>
                </a:cubicBezTo>
                <a:cubicBezTo>
                  <a:pt x="10428" y="13149"/>
                  <a:pt x="9351" y="15757"/>
                  <a:pt x="7396" y="17712"/>
                </a:cubicBezTo>
                <a:cubicBezTo>
                  <a:pt x="5469" y="19667"/>
                  <a:pt x="2890" y="20744"/>
                  <a:pt x="141" y="20744"/>
                </a:cubicBezTo>
                <a:cubicBezTo>
                  <a:pt x="255" y="20659"/>
                  <a:pt x="255" y="20659"/>
                  <a:pt x="255" y="20659"/>
                </a:cubicBezTo>
                <a:cubicBezTo>
                  <a:pt x="255" y="20631"/>
                  <a:pt x="255" y="20603"/>
                  <a:pt x="255" y="20603"/>
                </a:cubicBezTo>
                <a:cubicBezTo>
                  <a:pt x="227" y="20574"/>
                  <a:pt x="199" y="20574"/>
                  <a:pt x="199" y="20603"/>
                </a:cubicBezTo>
                <a:cubicBezTo>
                  <a:pt x="28" y="20772"/>
                  <a:pt x="28" y="20772"/>
                  <a:pt x="28" y="20772"/>
                </a:cubicBezTo>
                <a:cubicBezTo>
                  <a:pt x="0" y="20772"/>
                  <a:pt x="0" y="20800"/>
                  <a:pt x="0" y="20800"/>
                </a:cubicBezTo>
                <a:cubicBezTo>
                  <a:pt x="0" y="20800"/>
                  <a:pt x="0" y="20830"/>
                  <a:pt x="28" y="20830"/>
                </a:cubicBezTo>
                <a:cubicBezTo>
                  <a:pt x="199" y="20999"/>
                  <a:pt x="199" y="20999"/>
                  <a:pt x="199" y="20999"/>
                </a:cubicBezTo>
                <a:cubicBezTo>
                  <a:pt x="199" y="20999"/>
                  <a:pt x="199" y="20999"/>
                  <a:pt x="227" y="20999"/>
                </a:cubicBezTo>
                <a:lnTo>
                  <a:pt x="255" y="20999"/>
                </a:lnTo>
                <a:cubicBezTo>
                  <a:pt x="255" y="20971"/>
                  <a:pt x="255" y="20971"/>
                  <a:pt x="255" y="20942"/>
                </a:cubicBezTo>
                <a:cubicBezTo>
                  <a:pt x="141" y="20830"/>
                  <a:pt x="141" y="20830"/>
                  <a:pt x="141" y="20830"/>
                </a:cubicBezTo>
                <a:cubicBezTo>
                  <a:pt x="2919" y="20830"/>
                  <a:pt x="5526" y="19724"/>
                  <a:pt x="7453" y="17769"/>
                </a:cubicBezTo>
                <a:cubicBezTo>
                  <a:pt x="9436" y="15785"/>
                  <a:pt x="10484" y="13177"/>
                  <a:pt x="10484" y="1037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>
            <a:off x="-296776" y="5161041"/>
            <a:ext cx="3200400" cy="3200400"/>
          </a:xfrm>
          <a:prstGeom prst="ellipse">
            <a:avLst/>
          </a:prstGeom>
          <a:noFill/>
          <a:ln w="152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19233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6000" spc="-150">
                <a:solidFill>
                  <a:schemeClr val="bg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</a:lstStyle>
          <a:p>
            <a:r>
              <a:rPr lang="en-US"/>
              <a:t>Deck Title Option 1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322638"/>
            <a:ext cx="9144000" cy="4746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800" b="1" i="0" baseline="0">
                <a:solidFill>
                  <a:schemeClr val="accent4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Subtext style line 1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97300"/>
            <a:ext cx="9144000" cy="84613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0" i="0" baseline="0">
                <a:solidFill>
                  <a:schemeClr val="bg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2000" b="0" i="0">
                <a:latin typeface="Open Sans" charset="0"/>
                <a:ea typeface="Open Sans" charset="0"/>
                <a:cs typeface="Open Sans" charset="0"/>
              </a:rPr>
              <a:t>Subtext style line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11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Media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3544" y="457200"/>
            <a:ext cx="4994656" cy="338328"/>
          </a:xfrm>
          <a:prstGeom prst="rect">
            <a:avLst/>
          </a:prstGeom>
        </p:spPr>
        <p:txBody>
          <a:bodyPr lIns="182880" rIns="182880" anchor="ctr" anchorCtr="0"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Section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4400" y="482600"/>
            <a:ext cx="0" cy="2743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1193801"/>
            <a:ext cx="4658627" cy="1473200"/>
          </a:xfrm>
          <a:prstGeom prst="rect">
            <a:avLst/>
          </a:prstGeom>
        </p:spPr>
        <p:txBody>
          <a:bodyPr wrap="square" lIns="182880" rIns="182880"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0" i="0" spc="-150" baseline="0">
                <a:solidFill>
                  <a:schemeClr val="accent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Medium media with text slide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882900"/>
            <a:ext cx="4658627" cy="2933700"/>
          </a:xfrm>
          <a:prstGeom prst="rect">
            <a:avLst/>
          </a:prstGeom>
        </p:spPr>
        <p:txBody>
          <a:bodyPr lIns="182880" rIns="182880">
            <a:normAutofit/>
          </a:bodyPr>
          <a:lstStyle>
            <a:lvl1pPr marL="0" indent="0">
              <a:lnSpc>
                <a:spcPct val="140000"/>
              </a:lnSpc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quam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pharetra. Class </a:t>
            </a:r>
            <a:r>
              <a:rPr lang="en-US" err="1"/>
              <a:t>aptent</a:t>
            </a:r>
            <a:r>
              <a:rPr lang="en-US"/>
              <a:t> </a:t>
            </a:r>
            <a:r>
              <a:rPr lang="en-US" err="1"/>
              <a:t>taciti</a:t>
            </a:r>
            <a:r>
              <a:rPr lang="en-US"/>
              <a:t> </a:t>
            </a:r>
            <a:r>
              <a:rPr lang="en-US" err="1"/>
              <a:t>sociosqu</a:t>
            </a:r>
            <a:r>
              <a:rPr lang="en-US"/>
              <a:t> ad </a:t>
            </a:r>
            <a:r>
              <a:rPr lang="en-US" err="1"/>
              <a:t>litora</a:t>
            </a:r>
            <a:r>
              <a:rPr lang="en-US"/>
              <a:t> </a:t>
            </a:r>
            <a:r>
              <a:rPr lang="en-US" err="1"/>
              <a:t>torquent</a:t>
            </a:r>
            <a:r>
              <a:rPr lang="en-US"/>
              <a:t> per </a:t>
            </a:r>
            <a:r>
              <a:rPr lang="en-US" err="1"/>
              <a:t>conubia</a:t>
            </a:r>
            <a:r>
              <a:rPr lang="en-US"/>
              <a:t> nostra, per </a:t>
            </a:r>
            <a:r>
              <a:rPr lang="en-US" err="1"/>
              <a:t>inceptos</a:t>
            </a:r>
            <a:r>
              <a:rPr lang="en-US"/>
              <a:t> </a:t>
            </a:r>
            <a:r>
              <a:rPr lang="en-US" err="1"/>
              <a:t>himenaeos</a:t>
            </a:r>
            <a:r>
              <a:rPr lang="en-US"/>
              <a:t>. Integer et dictum </a:t>
            </a:r>
            <a:r>
              <a:rPr lang="en-US" err="1"/>
              <a:t>felis</a:t>
            </a:r>
            <a:r>
              <a:rPr lang="en-US"/>
              <a:t>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et libero gravida,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</a:t>
            </a:r>
            <a:endParaRPr lang="en-US" b="0" i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56960" y="256033"/>
            <a:ext cx="6035040" cy="557784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an icon below to add media</a:t>
            </a:r>
          </a:p>
        </p:txBody>
      </p:sp>
    </p:spTree>
    <p:extLst>
      <p:ext uri="{BB962C8B-B14F-4D97-AF65-F5344CB8AC3E}">
        <p14:creationId xmlns:p14="http://schemas.microsoft.com/office/powerpoint/2010/main" val="2063365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0736082" y="-1485523"/>
            <a:ext cx="3200400" cy="3200400"/>
          </a:xfrm>
          <a:prstGeom prst="ellipse">
            <a:avLst/>
          </a:prstGeom>
          <a:noFill/>
          <a:ln w="1238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4400" y="482600"/>
            <a:ext cx="0" cy="2743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1828800"/>
            <a:ext cx="10332720" cy="3746123"/>
          </a:xfrm>
          <a:prstGeom prst="rect">
            <a:avLst/>
          </a:prstGeom>
        </p:spPr>
        <p:txBody>
          <a:bodyPr lIns="182880" rIns="182880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0" i="0" spc="-150" baseline="0">
                <a:solidFill>
                  <a:schemeClr val="tx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Bold statement layout option 1.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amet</a:t>
            </a:r>
            <a:r>
              <a:rPr lang="en-US"/>
              <a:t>.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57200"/>
            <a:ext cx="9765791" cy="338328"/>
          </a:xfrm>
          <a:prstGeom prst="rect">
            <a:avLst/>
          </a:prstGeom>
        </p:spPr>
        <p:txBody>
          <a:bodyPr lIns="182880" rIns="182880" anchor="ctr" anchorCtr="0"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8728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ck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dge over 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AE9BA1A8-82DA-834C-BCD0-573553EB59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6193"/>
            <a:ext cx="12192000" cy="81269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040" y="6375744"/>
            <a:ext cx="1096292" cy="22928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19233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6000" b="0" i="0" spc="0">
                <a:solidFill>
                  <a:schemeClr val="bg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</a:lstStyle>
          <a:p>
            <a:r>
              <a:rPr lang="en-US"/>
              <a:t>Deck Title Option 2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322638"/>
            <a:ext cx="9144000" cy="4746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800" b="0" i="0" baseline="0">
                <a:solidFill>
                  <a:srgbClr val="FFAF05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Subtext style line 1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97300"/>
            <a:ext cx="9144000" cy="84613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0" i="0" baseline="0">
                <a:solidFill>
                  <a:schemeClr val="bg2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2000" b="0" i="0">
                <a:latin typeface="Open Sans" charset="0"/>
                <a:ea typeface="Open Sans" charset="0"/>
                <a:cs typeface="Open Sans" charset="0"/>
              </a:rPr>
              <a:t>Subtext style line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5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6126479"/>
            <a:ext cx="11247120" cy="0"/>
          </a:xfrm>
          <a:custGeom>
            <a:avLst/>
            <a:gdLst/>
            <a:ahLst/>
            <a:cxnLst/>
            <a:rect l="l" t="t" r="r" b="b"/>
            <a:pathLst>
              <a:path w="11247120">
                <a:moveTo>
                  <a:pt x="0" y="0"/>
                </a:moveTo>
                <a:lnTo>
                  <a:pt x="112471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607040" y="6374891"/>
            <a:ext cx="1095755" cy="230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7200" y="6126479"/>
            <a:ext cx="11247120" cy="0"/>
          </a:xfrm>
          <a:custGeom>
            <a:avLst/>
            <a:gdLst/>
            <a:ahLst/>
            <a:cxnLst/>
            <a:rect l="l" t="t" r="r" b="b"/>
            <a:pathLst>
              <a:path w="11247120">
                <a:moveTo>
                  <a:pt x="0" y="0"/>
                </a:moveTo>
                <a:lnTo>
                  <a:pt x="112471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14400" y="483108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12192">
            <a:solidFill>
              <a:srgbClr val="009C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737342" y="0"/>
            <a:ext cx="4445" cy="115570"/>
          </a:xfrm>
          <a:custGeom>
            <a:avLst/>
            <a:gdLst/>
            <a:ahLst/>
            <a:cxnLst/>
            <a:rect l="l" t="t" r="r" b="b"/>
            <a:pathLst>
              <a:path w="4445" h="115570">
                <a:moveTo>
                  <a:pt x="0" y="115061"/>
                </a:moveTo>
                <a:lnTo>
                  <a:pt x="707" y="67024"/>
                </a:lnTo>
                <a:lnTo>
                  <a:pt x="2815" y="19338"/>
                </a:lnTo>
                <a:lnTo>
                  <a:pt x="4241" y="0"/>
                </a:lnTo>
              </a:path>
            </a:pathLst>
          </a:custGeom>
          <a:ln w="123444">
            <a:solidFill>
              <a:srgbClr val="009C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737342" y="115062"/>
            <a:ext cx="1454785" cy="1593850"/>
          </a:xfrm>
          <a:custGeom>
            <a:avLst/>
            <a:gdLst/>
            <a:ahLst/>
            <a:cxnLst/>
            <a:rect l="l" t="t" r="r" b="b"/>
            <a:pathLst>
              <a:path w="1454784" h="1593850">
                <a:moveTo>
                  <a:pt x="1454657" y="1593635"/>
                </a:moveTo>
                <a:lnTo>
                  <a:pt x="1410239" y="1589043"/>
                </a:lnTo>
                <a:lnTo>
                  <a:pt x="1363728" y="1582850"/>
                </a:lnTo>
                <a:lnTo>
                  <a:pt x="1317647" y="1575335"/>
                </a:lnTo>
                <a:lnTo>
                  <a:pt x="1272017" y="1566518"/>
                </a:lnTo>
                <a:lnTo>
                  <a:pt x="1226858" y="1556418"/>
                </a:lnTo>
                <a:lnTo>
                  <a:pt x="1182189" y="1545056"/>
                </a:lnTo>
                <a:lnTo>
                  <a:pt x="1138031" y="1532451"/>
                </a:lnTo>
                <a:lnTo>
                  <a:pt x="1094402" y="1518623"/>
                </a:lnTo>
                <a:lnTo>
                  <a:pt x="1051323" y="1503592"/>
                </a:lnTo>
                <a:lnTo>
                  <a:pt x="1008814" y="1487377"/>
                </a:lnTo>
                <a:lnTo>
                  <a:pt x="966894" y="1469999"/>
                </a:lnTo>
                <a:lnTo>
                  <a:pt x="925584" y="1451477"/>
                </a:lnTo>
                <a:lnTo>
                  <a:pt x="884902" y="1431831"/>
                </a:lnTo>
                <a:lnTo>
                  <a:pt x="844870" y="1411081"/>
                </a:lnTo>
                <a:lnTo>
                  <a:pt x="805505" y="1389247"/>
                </a:lnTo>
                <a:lnTo>
                  <a:pt x="766830" y="1366348"/>
                </a:lnTo>
                <a:lnTo>
                  <a:pt x="728862" y="1342404"/>
                </a:lnTo>
                <a:lnTo>
                  <a:pt x="691622" y="1317435"/>
                </a:lnTo>
                <a:lnTo>
                  <a:pt x="655131" y="1291461"/>
                </a:lnTo>
                <a:lnTo>
                  <a:pt x="619406" y="1264502"/>
                </a:lnTo>
                <a:lnTo>
                  <a:pt x="584469" y="1236577"/>
                </a:lnTo>
                <a:lnTo>
                  <a:pt x="550340" y="1207707"/>
                </a:lnTo>
                <a:lnTo>
                  <a:pt x="517037" y="1177910"/>
                </a:lnTo>
                <a:lnTo>
                  <a:pt x="484581" y="1147207"/>
                </a:lnTo>
                <a:lnTo>
                  <a:pt x="452992" y="1115618"/>
                </a:lnTo>
                <a:lnTo>
                  <a:pt x="422289" y="1083162"/>
                </a:lnTo>
                <a:lnTo>
                  <a:pt x="392492" y="1049859"/>
                </a:lnTo>
                <a:lnTo>
                  <a:pt x="363622" y="1015730"/>
                </a:lnTo>
                <a:lnTo>
                  <a:pt x="335697" y="980793"/>
                </a:lnTo>
                <a:lnTo>
                  <a:pt x="308738" y="945068"/>
                </a:lnTo>
                <a:lnTo>
                  <a:pt x="282764" y="908577"/>
                </a:lnTo>
                <a:lnTo>
                  <a:pt x="257795" y="871337"/>
                </a:lnTo>
                <a:lnTo>
                  <a:pt x="233851" y="833369"/>
                </a:lnTo>
                <a:lnTo>
                  <a:pt x="210952" y="794694"/>
                </a:lnTo>
                <a:lnTo>
                  <a:pt x="189118" y="755329"/>
                </a:lnTo>
                <a:lnTo>
                  <a:pt x="168368" y="715297"/>
                </a:lnTo>
                <a:lnTo>
                  <a:pt x="148722" y="674615"/>
                </a:lnTo>
                <a:lnTo>
                  <a:pt x="130200" y="633305"/>
                </a:lnTo>
                <a:lnTo>
                  <a:pt x="112822" y="591385"/>
                </a:lnTo>
                <a:lnTo>
                  <a:pt x="96607" y="548876"/>
                </a:lnTo>
                <a:lnTo>
                  <a:pt x="81576" y="505797"/>
                </a:lnTo>
                <a:lnTo>
                  <a:pt x="67748" y="462168"/>
                </a:lnTo>
                <a:lnTo>
                  <a:pt x="55143" y="418010"/>
                </a:lnTo>
                <a:lnTo>
                  <a:pt x="43781" y="373341"/>
                </a:lnTo>
                <a:lnTo>
                  <a:pt x="33681" y="328182"/>
                </a:lnTo>
                <a:lnTo>
                  <a:pt x="24864" y="282552"/>
                </a:lnTo>
                <a:lnTo>
                  <a:pt x="17349" y="236471"/>
                </a:lnTo>
                <a:lnTo>
                  <a:pt x="11156" y="189960"/>
                </a:lnTo>
                <a:lnTo>
                  <a:pt x="6305" y="143037"/>
                </a:lnTo>
                <a:lnTo>
                  <a:pt x="2815" y="95723"/>
                </a:lnTo>
                <a:lnTo>
                  <a:pt x="707" y="48037"/>
                </a:lnTo>
                <a:lnTo>
                  <a:pt x="0" y="0"/>
                </a:lnTo>
              </a:path>
            </a:pathLst>
          </a:custGeom>
          <a:ln w="123444">
            <a:solidFill>
              <a:srgbClr val="009C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5940" y="6415707"/>
            <a:ext cx="3359785" cy="184666"/>
          </a:xfrm>
        </p:spPr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lang="en-US" spc="-5"/>
              <a:t>Wiley Open Access</a:t>
            </a:r>
            <a:r>
              <a:rPr lang="en-US"/>
              <a:t>| </a:t>
            </a:r>
            <a:r>
              <a:rPr lang="en-US" spc="-5"/>
              <a:t>September</a:t>
            </a:r>
            <a:r>
              <a:rPr lang="en-US" spc="25"/>
              <a:t> </a:t>
            </a:r>
            <a:r>
              <a:rPr lang="en-US" spc="-5"/>
              <a:t>2019</a:t>
            </a:r>
            <a:endParaRPr spc="-5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marL="254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177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CB2A76-CE99-B74B-91D0-3DAABC56FF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0049"/>
            <a:ext cx="12192000" cy="6344817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03638"/>
            <a:ext cx="9144000" cy="165576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Slide subhead or first point</a:t>
            </a:r>
          </a:p>
          <a:p>
            <a:r>
              <a:rPr lang="en-US"/>
              <a:t>Second point</a:t>
            </a:r>
          </a:p>
          <a:p>
            <a:r>
              <a:rPr lang="en-US"/>
              <a:t>Third point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524000" y="3416300"/>
            <a:ext cx="2197100" cy="0"/>
          </a:xfrm>
          <a:prstGeom prst="line">
            <a:avLst/>
          </a:prstGeom>
          <a:ln w="50800">
            <a:solidFill>
              <a:srgbClr val="07A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19233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6000" b="0" i="0" spc="0">
                <a:solidFill>
                  <a:schemeClr val="bg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</a:lstStyle>
          <a:p>
            <a:r>
              <a:rPr lang="en-US" dirty="0"/>
              <a:t>Section Title Option 1</a:t>
            </a:r>
          </a:p>
        </p:txBody>
      </p:sp>
    </p:spTree>
    <p:extLst>
      <p:ext uri="{BB962C8B-B14F-4D97-AF65-F5344CB8AC3E}">
        <p14:creationId xmlns:p14="http://schemas.microsoft.com/office/powerpoint/2010/main" val="1155877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370A38-4A7A-F944-9976-56E3BA2A2D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036481"/>
            <a:ext cx="12192000" cy="8128000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03638"/>
            <a:ext cx="9144000" cy="165576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Slide subhead or first point</a:t>
            </a:r>
          </a:p>
          <a:p>
            <a:r>
              <a:rPr lang="en-US"/>
              <a:t>Second point</a:t>
            </a:r>
          </a:p>
          <a:p>
            <a:r>
              <a:rPr lang="en-US"/>
              <a:t>Third point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19233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6000" b="0" i="0" spc="0">
                <a:solidFill>
                  <a:schemeClr val="bg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</a:lstStyle>
          <a:p>
            <a:r>
              <a:rPr lang="en-US"/>
              <a:t>Section Title Option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6FB8A6-8C2A-1D4A-B0EA-1A54C4E70118}"/>
              </a:ext>
            </a:extLst>
          </p:cNvPr>
          <p:cNvCxnSpPr/>
          <p:nvPr userDrawn="1"/>
        </p:nvCxnSpPr>
        <p:spPr>
          <a:xfrm>
            <a:off x="1524000" y="3416300"/>
            <a:ext cx="2197100" cy="0"/>
          </a:xfrm>
          <a:prstGeom prst="line">
            <a:avLst/>
          </a:prstGeom>
          <a:ln w="50800">
            <a:solidFill>
              <a:srgbClr val="FFA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71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3544" y="457200"/>
            <a:ext cx="9756648" cy="338328"/>
          </a:xfrm>
          <a:prstGeom prst="rect">
            <a:avLst/>
          </a:prstGeom>
        </p:spPr>
        <p:txBody>
          <a:bodyPr lIns="182880" rIns="182880" anchor="ctr" anchorCtr="0"/>
          <a:lstStyle>
            <a:lvl1pPr marL="0" indent="0">
              <a:buNone/>
              <a:tabLst/>
              <a:defRPr sz="2800" b="0" i="0" baseline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Section Title with Light Background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954792" y="1252728"/>
            <a:ext cx="9725400" cy="4348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  <a:lvl2pPr>
              <a:defRPr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2BCF3E-C389-4C42-BCF1-2AEC2520EE0F}"/>
              </a:ext>
            </a:extLst>
          </p:cNvPr>
          <p:cNvCxnSpPr>
            <a:cxnSpLocks/>
          </p:cNvCxnSpPr>
          <p:nvPr userDrawn="1"/>
        </p:nvCxnSpPr>
        <p:spPr>
          <a:xfrm>
            <a:off x="1103243" y="884583"/>
            <a:ext cx="629304" cy="0"/>
          </a:xfrm>
          <a:prstGeom prst="line">
            <a:avLst/>
          </a:prstGeom>
          <a:ln w="25400">
            <a:solidFill>
              <a:srgbClr val="07A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915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3544" y="457200"/>
            <a:ext cx="9756648" cy="338328"/>
          </a:xfrm>
          <a:prstGeom prst="rect">
            <a:avLst/>
          </a:prstGeom>
        </p:spPr>
        <p:txBody>
          <a:bodyPr lIns="182880" rIns="182880" anchor="ctr" anchorCtr="0"/>
          <a:lstStyle>
            <a:lvl1pPr marL="0" indent="0">
              <a:buNone/>
              <a:tabLst/>
              <a:defRPr sz="2800" b="0" i="0" baseline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Section Title with Light Background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954792" y="1252728"/>
            <a:ext cx="9725400" cy="4348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  <a:lvl2pPr>
              <a:defRPr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2BCF3E-C389-4C42-BCF1-2AEC2520EE0F}"/>
              </a:ext>
            </a:extLst>
          </p:cNvPr>
          <p:cNvCxnSpPr>
            <a:cxnSpLocks/>
          </p:cNvCxnSpPr>
          <p:nvPr userDrawn="1"/>
        </p:nvCxnSpPr>
        <p:spPr>
          <a:xfrm>
            <a:off x="1103243" y="884583"/>
            <a:ext cx="629304" cy="0"/>
          </a:xfrm>
          <a:prstGeom prst="line">
            <a:avLst/>
          </a:prstGeom>
          <a:ln w="25400">
            <a:solidFill>
              <a:srgbClr val="07A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098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FB6EEDC-85BA-48A0-A16E-F05B0D6F43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00875" y="0"/>
            <a:ext cx="5191125" cy="614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picture – right click and select ‘send to back’ once </a:t>
            </a:r>
            <a:r>
              <a:rPr lang="en-US"/>
              <a:t>picture inserted 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3544" y="457200"/>
            <a:ext cx="5957547" cy="338328"/>
          </a:xfrm>
          <a:prstGeom prst="rect">
            <a:avLst/>
          </a:prstGeom>
        </p:spPr>
        <p:txBody>
          <a:bodyPr lIns="182880" rIns="182880" anchor="ctr" anchorCtr="0"/>
          <a:lstStyle>
            <a:lvl1pPr marL="0" indent="0">
              <a:buNone/>
              <a:defRPr sz="2800" b="0" i="0" baseline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Section Title with Light Background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954792" y="1252728"/>
            <a:ext cx="5501426" cy="43481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07A363"/>
              </a:buClr>
              <a:buFont typeface="Arial" charset="0"/>
              <a:buChar char="•"/>
              <a:defRPr sz="2400" b="0" i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  <a:lvl2pPr>
              <a:defRPr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87D007-7A66-BF41-8619-EFAFF72715EA}"/>
              </a:ext>
            </a:extLst>
          </p:cNvPr>
          <p:cNvCxnSpPr>
            <a:cxnSpLocks/>
          </p:cNvCxnSpPr>
          <p:nvPr userDrawn="1"/>
        </p:nvCxnSpPr>
        <p:spPr>
          <a:xfrm>
            <a:off x="1103243" y="884583"/>
            <a:ext cx="629304" cy="0"/>
          </a:xfrm>
          <a:prstGeom prst="line">
            <a:avLst/>
          </a:prstGeom>
          <a:ln w="25400">
            <a:solidFill>
              <a:srgbClr val="07A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3418DE0-DCFD-4D85-BFB6-DE9DCB5259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" y="0"/>
            <a:ext cx="9924585" cy="6146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67402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3544" y="457200"/>
            <a:ext cx="9756648" cy="338328"/>
          </a:xfrm>
          <a:prstGeom prst="rect">
            <a:avLst/>
          </a:prstGeom>
        </p:spPr>
        <p:txBody>
          <a:bodyPr lIns="182880" rIns="182880" anchor="ctr" anchorCtr="0"/>
          <a:lstStyle>
            <a:lvl1pPr marL="0" indent="0">
              <a:buNone/>
              <a:tabLst/>
              <a:defRPr sz="2800" b="0" i="0" baseline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Section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1115568"/>
            <a:ext cx="9821682" cy="1513332"/>
          </a:xfrm>
          <a:prstGeom prst="rect">
            <a:avLst/>
          </a:prstGeom>
        </p:spPr>
        <p:txBody>
          <a:bodyPr wrap="square" lIns="182880" rIns="18288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0" i="0" spc="0" baseline="0">
                <a:solidFill>
                  <a:srgbClr val="005274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Large headline with additional text and here’s a second 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882900"/>
            <a:ext cx="10350500" cy="2933700"/>
          </a:xfrm>
          <a:prstGeom prst="rect">
            <a:avLst/>
          </a:prstGeom>
        </p:spPr>
        <p:txBody>
          <a:bodyPr lIns="182880" rIns="182880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414246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b="0" i="0">
                <a:latin typeface="Open Sans" charset="0"/>
                <a:ea typeface="Open Sans" charset="0"/>
                <a:cs typeface="Open Sans" charset="0"/>
              </a:rPr>
              <a:t>First point</a:t>
            </a:r>
          </a:p>
          <a:p>
            <a:r>
              <a:rPr lang="en-US" b="0" i="0">
                <a:latin typeface="Open Sans" charset="0"/>
                <a:ea typeface="Open Sans" charset="0"/>
                <a:cs typeface="Open Sans" charset="0"/>
              </a:rPr>
              <a:t>Second point</a:t>
            </a:r>
          </a:p>
          <a:p>
            <a:r>
              <a:rPr lang="en-US" b="0" i="0">
                <a:latin typeface="Open Sans" charset="0"/>
                <a:ea typeface="Open Sans" charset="0"/>
                <a:cs typeface="Open Sans" charset="0"/>
              </a:rPr>
              <a:t>Third point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A04C51-57C1-C047-BB2A-295B54BF3027}"/>
              </a:ext>
            </a:extLst>
          </p:cNvPr>
          <p:cNvCxnSpPr>
            <a:cxnSpLocks/>
          </p:cNvCxnSpPr>
          <p:nvPr userDrawn="1"/>
        </p:nvCxnSpPr>
        <p:spPr>
          <a:xfrm>
            <a:off x="1103243" y="884583"/>
            <a:ext cx="629304" cy="0"/>
          </a:xfrm>
          <a:prstGeom prst="line">
            <a:avLst/>
          </a:prstGeom>
          <a:ln w="25400">
            <a:solidFill>
              <a:srgbClr val="07A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1115568"/>
            <a:ext cx="6938682" cy="2314636"/>
          </a:xfrm>
          <a:prstGeom prst="rect">
            <a:avLst/>
          </a:prstGeom>
        </p:spPr>
        <p:txBody>
          <a:bodyPr wrap="square" lIns="182880" rIns="18288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0" i="0" spc="0" baseline="0">
                <a:solidFill>
                  <a:schemeClr val="accent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Large headline with Image (Send image to back)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3544" y="457200"/>
            <a:ext cx="7303349" cy="344104"/>
          </a:xfrm>
          <a:prstGeom prst="rect">
            <a:avLst/>
          </a:prstGeom>
        </p:spPr>
        <p:txBody>
          <a:bodyPr lIns="182880" rIns="182880" anchor="ctr" anchorCtr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 sz="2800" b="0" i="0" baseline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Section Title with Background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914400" y="3744468"/>
            <a:ext cx="6656294" cy="2089403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r>
              <a:rPr lang="en-US"/>
              <a:t>Click an icon below to add media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979159-E438-4249-95AA-5A6B43F0F306}"/>
              </a:ext>
            </a:extLst>
          </p:cNvPr>
          <p:cNvCxnSpPr>
            <a:cxnSpLocks/>
          </p:cNvCxnSpPr>
          <p:nvPr userDrawn="1"/>
        </p:nvCxnSpPr>
        <p:spPr>
          <a:xfrm>
            <a:off x="1103243" y="884583"/>
            <a:ext cx="629304" cy="0"/>
          </a:xfrm>
          <a:prstGeom prst="line">
            <a:avLst/>
          </a:prstGeom>
          <a:ln w="25400">
            <a:solidFill>
              <a:srgbClr val="07A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23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040" y="6375400"/>
            <a:ext cx="1096292" cy="229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040" y="6375400"/>
            <a:ext cx="1096292" cy="229977"/>
          </a:xfrm>
          <a:prstGeom prst="rect">
            <a:avLst/>
          </a:prstGeom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353BE0F2-D800-9740-BAFD-819B6DFBA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414246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EFE57CA0-3399-494E-8B22-2E54F697AFE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5" r:id="rId2"/>
    <p:sldLayoutId id="2147483751" r:id="rId3"/>
    <p:sldLayoutId id="2147483761" r:id="rId4"/>
    <p:sldLayoutId id="2147483762" r:id="rId5"/>
    <p:sldLayoutId id="2147483772" r:id="rId6"/>
    <p:sldLayoutId id="2147483766" r:id="rId7"/>
    <p:sldLayoutId id="2147483764" r:id="rId8"/>
    <p:sldLayoutId id="2147483756" r:id="rId9"/>
    <p:sldLayoutId id="2147483734" r:id="rId10"/>
    <p:sldLayoutId id="2147483729" r:id="rId11"/>
    <p:sldLayoutId id="2147483731" r:id="rId12"/>
    <p:sldLayoutId id="2147483770" r:id="rId13"/>
    <p:sldLayoutId id="2147483771" r:id="rId14"/>
    <p:sldLayoutId id="2147483767" r:id="rId15"/>
    <p:sldLayoutId id="2147483773" r:id="rId16"/>
    <p:sldLayoutId id="2147483774" r:id="rId17"/>
    <p:sldLayoutId id="2147483775" r:id="rId18"/>
    <p:sldLayoutId id="2147483776" r:id="rId19"/>
    <p:sldLayoutId id="2147483777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uthorservices.wiley.com/author-resources/Journal-Authors/open-access/author-compliance-tool.html" TargetMode="External"/><Relationship Id="rId2" Type="http://schemas.openxmlformats.org/officeDocument/2006/relationships/hyperlink" Target="https://www.wiley.com/network/researchers/licensing-and-open-access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wileyauthor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4AF253-1F42-47A1-927C-7C3582C4D154}"/>
              </a:ext>
            </a:extLst>
          </p:cNvPr>
          <p:cNvSpPr txBox="1">
            <a:spLocks/>
          </p:cNvSpPr>
          <p:nvPr/>
        </p:nvSpPr>
        <p:spPr>
          <a:xfrm>
            <a:off x="793898" y="-526823"/>
            <a:ext cx="9874102" cy="219233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 spc="-150">
                <a:solidFill>
                  <a:schemeClr val="bg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</a:lstStyle>
          <a:p>
            <a:pPr algn="ctr"/>
            <a:endParaRPr lang="en-US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1F0B69-0B2D-430E-8B41-34197B5075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Experiencia</a:t>
            </a:r>
            <a:r>
              <a:rPr lang="en-US" dirty="0"/>
              <a:t> del </a:t>
            </a:r>
            <a:r>
              <a:rPr lang="en-US" dirty="0" err="1"/>
              <a:t>autor</a:t>
            </a:r>
            <a:r>
              <a:rPr lang="en-US" dirty="0"/>
              <a:t> en </a:t>
            </a:r>
            <a:r>
              <a:rPr lang="en-US" dirty="0" err="1"/>
              <a:t>revistas</a:t>
            </a:r>
            <a:r>
              <a:rPr lang="en-US" dirty="0"/>
              <a:t> </a:t>
            </a:r>
            <a:r>
              <a:rPr lang="en-US" dirty="0" err="1"/>
              <a:t>híbridas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07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A9D5487-06AF-41A4-8A76-FE95879F09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544" y="457200"/>
            <a:ext cx="9923526" cy="315537"/>
          </a:xfrm>
        </p:spPr>
        <p:txBody>
          <a:bodyPr/>
          <a:lstStyle/>
          <a:p>
            <a:r>
              <a:rPr lang="en-US" sz="2400" spc="-5" dirty="0" err="1"/>
              <a:t>Afiliación</a:t>
            </a:r>
            <a:r>
              <a:rPr lang="en-US" sz="2400" spc="-5" dirty="0"/>
              <a:t> – Sin </a:t>
            </a:r>
            <a:r>
              <a:rPr lang="en-US" sz="2400" spc="-5" dirty="0" err="1"/>
              <a:t>información</a:t>
            </a:r>
            <a:r>
              <a:rPr lang="en-US" sz="2400" spc="-5" dirty="0"/>
              <a:t> previa</a:t>
            </a:r>
            <a:endParaRPr lang="en-US" sz="2400" dirty="0"/>
          </a:p>
        </p:txBody>
      </p:sp>
      <p:sp>
        <p:nvSpPr>
          <p:cNvPr id="3" name="object 3"/>
          <p:cNvSpPr/>
          <p:nvPr/>
        </p:nvSpPr>
        <p:spPr>
          <a:xfrm>
            <a:off x="924306" y="2033777"/>
            <a:ext cx="2715134" cy="2041834"/>
          </a:xfrm>
          <a:custGeom>
            <a:avLst/>
            <a:gdLst/>
            <a:ahLst/>
            <a:cxnLst/>
            <a:rect l="l" t="t" r="r" b="b"/>
            <a:pathLst>
              <a:path w="2715895" h="2638425">
                <a:moveTo>
                  <a:pt x="0" y="439674"/>
                </a:moveTo>
                <a:lnTo>
                  <a:pt x="2579" y="391766"/>
                </a:lnTo>
                <a:lnTo>
                  <a:pt x="10141" y="345353"/>
                </a:lnTo>
                <a:lnTo>
                  <a:pt x="22414" y="300703"/>
                </a:lnTo>
                <a:lnTo>
                  <a:pt x="39133" y="258083"/>
                </a:lnTo>
                <a:lnTo>
                  <a:pt x="60028" y="217762"/>
                </a:lnTo>
                <a:lnTo>
                  <a:pt x="84831" y="180008"/>
                </a:lnTo>
                <a:lnTo>
                  <a:pt x="113275" y="145090"/>
                </a:lnTo>
                <a:lnTo>
                  <a:pt x="145090" y="113275"/>
                </a:lnTo>
                <a:lnTo>
                  <a:pt x="180008" y="84831"/>
                </a:lnTo>
                <a:lnTo>
                  <a:pt x="217762" y="60028"/>
                </a:lnTo>
                <a:lnTo>
                  <a:pt x="258083" y="39133"/>
                </a:lnTo>
                <a:lnTo>
                  <a:pt x="300703" y="22414"/>
                </a:lnTo>
                <a:lnTo>
                  <a:pt x="345353" y="10141"/>
                </a:lnTo>
                <a:lnTo>
                  <a:pt x="391766" y="2579"/>
                </a:lnTo>
                <a:lnTo>
                  <a:pt x="439673" y="0"/>
                </a:lnTo>
                <a:lnTo>
                  <a:pt x="2276094" y="0"/>
                </a:lnTo>
                <a:lnTo>
                  <a:pt x="2324001" y="2579"/>
                </a:lnTo>
                <a:lnTo>
                  <a:pt x="2370414" y="10141"/>
                </a:lnTo>
                <a:lnTo>
                  <a:pt x="2415064" y="22414"/>
                </a:lnTo>
                <a:lnTo>
                  <a:pt x="2457684" y="39133"/>
                </a:lnTo>
                <a:lnTo>
                  <a:pt x="2498005" y="60028"/>
                </a:lnTo>
                <a:lnTo>
                  <a:pt x="2535759" y="84831"/>
                </a:lnTo>
                <a:lnTo>
                  <a:pt x="2570677" y="113275"/>
                </a:lnTo>
                <a:lnTo>
                  <a:pt x="2602492" y="145090"/>
                </a:lnTo>
                <a:lnTo>
                  <a:pt x="2630936" y="180008"/>
                </a:lnTo>
                <a:lnTo>
                  <a:pt x="2655739" y="217762"/>
                </a:lnTo>
                <a:lnTo>
                  <a:pt x="2676634" y="258083"/>
                </a:lnTo>
                <a:lnTo>
                  <a:pt x="2693353" y="300703"/>
                </a:lnTo>
                <a:lnTo>
                  <a:pt x="2705626" y="345353"/>
                </a:lnTo>
                <a:lnTo>
                  <a:pt x="2713188" y="391766"/>
                </a:lnTo>
                <a:lnTo>
                  <a:pt x="2715768" y="439674"/>
                </a:lnTo>
                <a:lnTo>
                  <a:pt x="2715768" y="2198370"/>
                </a:lnTo>
                <a:lnTo>
                  <a:pt x="2713188" y="2246277"/>
                </a:lnTo>
                <a:lnTo>
                  <a:pt x="2705626" y="2292690"/>
                </a:lnTo>
                <a:lnTo>
                  <a:pt x="2693353" y="2337340"/>
                </a:lnTo>
                <a:lnTo>
                  <a:pt x="2676634" y="2379960"/>
                </a:lnTo>
                <a:lnTo>
                  <a:pt x="2655739" y="2420281"/>
                </a:lnTo>
                <a:lnTo>
                  <a:pt x="2630936" y="2458035"/>
                </a:lnTo>
                <a:lnTo>
                  <a:pt x="2602492" y="2492953"/>
                </a:lnTo>
                <a:lnTo>
                  <a:pt x="2570677" y="2524768"/>
                </a:lnTo>
                <a:lnTo>
                  <a:pt x="2535759" y="2553212"/>
                </a:lnTo>
                <a:lnTo>
                  <a:pt x="2498005" y="2578015"/>
                </a:lnTo>
                <a:lnTo>
                  <a:pt x="2457684" y="2598910"/>
                </a:lnTo>
                <a:lnTo>
                  <a:pt x="2415064" y="2615629"/>
                </a:lnTo>
                <a:lnTo>
                  <a:pt x="2370414" y="2627902"/>
                </a:lnTo>
                <a:lnTo>
                  <a:pt x="2324001" y="2635464"/>
                </a:lnTo>
                <a:lnTo>
                  <a:pt x="2276094" y="2638044"/>
                </a:lnTo>
                <a:lnTo>
                  <a:pt x="439673" y="2638044"/>
                </a:lnTo>
                <a:lnTo>
                  <a:pt x="391766" y="2635464"/>
                </a:lnTo>
                <a:lnTo>
                  <a:pt x="345353" y="2627902"/>
                </a:lnTo>
                <a:lnTo>
                  <a:pt x="300703" y="2615629"/>
                </a:lnTo>
                <a:lnTo>
                  <a:pt x="258083" y="2598910"/>
                </a:lnTo>
                <a:lnTo>
                  <a:pt x="217762" y="2578015"/>
                </a:lnTo>
                <a:lnTo>
                  <a:pt x="180008" y="2553212"/>
                </a:lnTo>
                <a:lnTo>
                  <a:pt x="145090" y="2524768"/>
                </a:lnTo>
                <a:lnTo>
                  <a:pt x="113275" y="2492953"/>
                </a:lnTo>
                <a:lnTo>
                  <a:pt x="84831" y="2458035"/>
                </a:lnTo>
                <a:lnTo>
                  <a:pt x="60028" y="2420281"/>
                </a:lnTo>
                <a:lnTo>
                  <a:pt x="39133" y="2379960"/>
                </a:lnTo>
                <a:lnTo>
                  <a:pt x="22414" y="2337340"/>
                </a:lnTo>
                <a:lnTo>
                  <a:pt x="10141" y="2292690"/>
                </a:lnTo>
                <a:lnTo>
                  <a:pt x="2579" y="2246277"/>
                </a:lnTo>
                <a:lnTo>
                  <a:pt x="0" y="2198370"/>
                </a:lnTo>
                <a:lnTo>
                  <a:pt x="0" y="439674"/>
                </a:lnTo>
                <a:close/>
              </a:path>
            </a:pathLst>
          </a:custGeom>
          <a:ln w="50292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03147" y="2354326"/>
            <a:ext cx="2265680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1400" dirty="0" err="1"/>
              <a:t>Conforme</a:t>
            </a:r>
            <a:r>
              <a:rPr lang="en-GB" sz="1400" dirty="0"/>
              <a:t> los </a:t>
            </a:r>
            <a:r>
              <a:rPr lang="en-GB" sz="1400" dirty="0" err="1"/>
              <a:t>autores</a:t>
            </a:r>
            <a:r>
              <a:rPr lang="en-GB" sz="1400" dirty="0"/>
              <a:t> </a:t>
            </a:r>
            <a:r>
              <a:rPr lang="en-GB" sz="1400" dirty="0" err="1"/>
              <a:t>comienzan</a:t>
            </a:r>
            <a:r>
              <a:rPr lang="en-GB" sz="1400" dirty="0"/>
              <a:t> a </a:t>
            </a:r>
            <a:r>
              <a:rPr lang="en-GB" sz="1400" dirty="0" err="1"/>
              <a:t>escribir</a:t>
            </a:r>
            <a:r>
              <a:rPr lang="en-GB" sz="1400" dirty="0"/>
              <a:t> el </a:t>
            </a:r>
            <a:r>
              <a:rPr lang="en-GB" sz="1400" dirty="0" err="1"/>
              <a:t>nombre</a:t>
            </a:r>
            <a:r>
              <a:rPr lang="en-GB" sz="1400" dirty="0"/>
              <a:t> de la </a:t>
            </a:r>
            <a:r>
              <a:rPr lang="en-GB" sz="1400" dirty="0" err="1"/>
              <a:t>institución</a:t>
            </a:r>
            <a:r>
              <a:rPr lang="en-GB" sz="1400" dirty="0"/>
              <a:t> a la que </a:t>
            </a:r>
            <a:r>
              <a:rPr lang="en-GB" sz="1400" dirty="0" err="1"/>
              <a:t>están</a:t>
            </a:r>
            <a:r>
              <a:rPr lang="en-GB" sz="1400" dirty="0"/>
              <a:t> </a:t>
            </a:r>
            <a:r>
              <a:rPr lang="en-GB" sz="1400" dirty="0" err="1"/>
              <a:t>afiliados</a:t>
            </a:r>
            <a:r>
              <a:rPr lang="en-GB" sz="1400" dirty="0"/>
              <a:t>/as, </a:t>
            </a:r>
            <a:r>
              <a:rPr lang="en-GB" sz="1400" dirty="0" err="1"/>
              <a:t>aparecerán</a:t>
            </a:r>
            <a:r>
              <a:rPr lang="en-GB" sz="1400" dirty="0"/>
              <a:t> </a:t>
            </a:r>
            <a:r>
              <a:rPr lang="en-GB" sz="1400" dirty="0" err="1"/>
              <a:t>posibles</a:t>
            </a:r>
            <a:r>
              <a:rPr lang="en-GB" sz="1400" dirty="0"/>
              <a:t> </a:t>
            </a:r>
            <a:r>
              <a:rPr lang="en-GB" sz="1400" dirty="0" err="1"/>
              <a:t>resultados</a:t>
            </a:r>
            <a:r>
              <a:rPr lang="en-GB" sz="1400" dirty="0"/>
              <a:t> para </a:t>
            </a:r>
            <a:r>
              <a:rPr lang="en-GB" sz="1400" dirty="0" err="1"/>
              <a:t>elegir</a:t>
            </a:r>
            <a:r>
              <a:rPr lang="en-GB" sz="1400" dirty="0"/>
              <a:t> en un </a:t>
            </a:r>
            <a:r>
              <a:rPr lang="en-GB" sz="1400" dirty="0" err="1"/>
              <a:t>menú</a:t>
            </a:r>
            <a:r>
              <a:rPr lang="en-GB" sz="1400" dirty="0"/>
              <a:t> </a:t>
            </a:r>
            <a:r>
              <a:rPr lang="en-GB" sz="1400" dirty="0" err="1"/>
              <a:t>desplegable</a:t>
            </a:r>
            <a:r>
              <a:rPr lang="en-GB" sz="1400" dirty="0"/>
              <a:t>.</a:t>
            </a:r>
          </a:p>
        </p:txBody>
      </p:sp>
      <p:sp>
        <p:nvSpPr>
          <p:cNvPr id="5" name="object 5"/>
          <p:cNvSpPr/>
          <p:nvPr/>
        </p:nvSpPr>
        <p:spPr>
          <a:xfrm>
            <a:off x="923544" y="1415796"/>
            <a:ext cx="2715895" cy="771525"/>
          </a:xfrm>
          <a:custGeom>
            <a:avLst/>
            <a:gdLst/>
            <a:ahLst/>
            <a:cxnLst/>
            <a:rect l="l" t="t" r="r" b="b"/>
            <a:pathLst>
              <a:path w="2715895" h="771525">
                <a:moveTo>
                  <a:pt x="2587244" y="0"/>
                </a:moveTo>
                <a:lnTo>
                  <a:pt x="128523" y="0"/>
                </a:lnTo>
                <a:lnTo>
                  <a:pt x="78497" y="10098"/>
                </a:lnTo>
                <a:lnTo>
                  <a:pt x="37644" y="37639"/>
                </a:lnTo>
                <a:lnTo>
                  <a:pt x="10100" y="78491"/>
                </a:lnTo>
                <a:lnTo>
                  <a:pt x="0" y="128524"/>
                </a:lnTo>
                <a:lnTo>
                  <a:pt x="0" y="642620"/>
                </a:lnTo>
                <a:lnTo>
                  <a:pt x="10100" y="692652"/>
                </a:lnTo>
                <a:lnTo>
                  <a:pt x="37644" y="733504"/>
                </a:lnTo>
                <a:lnTo>
                  <a:pt x="78497" y="761045"/>
                </a:lnTo>
                <a:lnTo>
                  <a:pt x="128523" y="771144"/>
                </a:lnTo>
                <a:lnTo>
                  <a:pt x="2587244" y="771144"/>
                </a:lnTo>
                <a:lnTo>
                  <a:pt x="2637276" y="761045"/>
                </a:lnTo>
                <a:lnTo>
                  <a:pt x="2678128" y="733504"/>
                </a:lnTo>
                <a:lnTo>
                  <a:pt x="2705669" y="692652"/>
                </a:lnTo>
                <a:lnTo>
                  <a:pt x="2715768" y="642620"/>
                </a:lnTo>
                <a:lnTo>
                  <a:pt x="2715768" y="128524"/>
                </a:lnTo>
                <a:lnTo>
                  <a:pt x="2705669" y="78491"/>
                </a:lnTo>
                <a:lnTo>
                  <a:pt x="2678128" y="37639"/>
                </a:lnTo>
                <a:lnTo>
                  <a:pt x="2637276" y="10098"/>
                </a:lnTo>
                <a:lnTo>
                  <a:pt x="258724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3544" y="1415796"/>
            <a:ext cx="2715895" cy="771525"/>
          </a:xfrm>
          <a:custGeom>
            <a:avLst/>
            <a:gdLst/>
            <a:ahLst/>
            <a:cxnLst/>
            <a:rect l="l" t="t" r="r" b="b"/>
            <a:pathLst>
              <a:path w="2715895" h="771525">
                <a:moveTo>
                  <a:pt x="0" y="128524"/>
                </a:moveTo>
                <a:lnTo>
                  <a:pt x="10100" y="78491"/>
                </a:lnTo>
                <a:lnTo>
                  <a:pt x="37644" y="37639"/>
                </a:lnTo>
                <a:lnTo>
                  <a:pt x="78497" y="10098"/>
                </a:lnTo>
                <a:lnTo>
                  <a:pt x="128523" y="0"/>
                </a:lnTo>
                <a:lnTo>
                  <a:pt x="2587244" y="0"/>
                </a:lnTo>
                <a:lnTo>
                  <a:pt x="2637276" y="10098"/>
                </a:lnTo>
                <a:lnTo>
                  <a:pt x="2678128" y="37639"/>
                </a:lnTo>
                <a:lnTo>
                  <a:pt x="2705669" y="78491"/>
                </a:lnTo>
                <a:lnTo>
                  <a:pt x="2715768" y="128524"/>
                </a:lnTo>
                <a:lnTo>
                  <a:pt x="2715768" y="642620"/>
                </a:lnTo>
                <a:lnTo>
                  <a:pt x="2705669" y="692652"/>
                </a:lnTo>
                <a:lnTo>
                  <a:pt x="2678128" y="733504"/>
                </a:lnTo>
                <a:lnTo>
                  <a:pt x="2637276" y="761045"/>
                </a:lnTo>
                <a:lnTo>
                  <a:pt x="2587244" y="771144"/>
                </a:lnTo>
                <a:lnTo>
                  <a:pt x="128523" y="771144"/>
                </a:lnTo>
                <a:lnTo>
                  <a:pt x="78497" y="761045"/>
                </a:lnTo>
                <a:lnTo>
                  <a:pt x="37644" y="733504"/>
                </a:lnTo>
                <a:lnTo>
                  <a:pt x="10100" y="692652"/>
                </a:lnTo>
                <a:lnTo>
                  <a:pt x="0" y="642620"/>
                </a:lnTo>
                <a:lnTo>
                  <a:pt x="0" y="128524"/>
                </a:lnTo>
                <a:close/>
              </a:path>
            </a:pathLst>
          </a:custGeom>
          <a:ln w="12192">
            <a:solidFill>
              <a:srgbClr val="009C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54988" y="1458595"/>
            <a:ext cx="224853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s-ES" sz="1400" spc="-5" dirty="0">
                <a:solidFill>
                  <a:srgbClr val="FFFFFF"/>
                </a:solidFill>
                <a:latin typeface="Open Sans"/>
                <a:cs typeface="Open Sans"/>
              </a:rPr>
              <a:t>Afiliación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–</a:t>
            </a:r>
            <a:endParaRPr sz="1400" dirty="0">
              <a:latin typeface="Open Sans"/>
              <a:cs typeface="Open Sans"/>
            </a:endParaRPr>
          </a:p>
          <a:p>
            <a:pPr marL="1905" algn="ctr">
              <a:lnSpc>
                <a:spcPct val="100000"/>
              </a:lnSpc>
            </a:pPr>
            <a:r>
              <a:rPr lang="en-US" sz="1400" dirty="0">
                <a:solidFill>
                  <a:srgbClr val="FFFFFF"/>
                </a:solidFill>
                <a:latin typeface="Open Sans"/>
                <a:cs typeface="Open Sans"/>
              </a:rPr>
              <a:t>Sin </a:t>
            </a:r>
            <a:r>
              <a:rPr lang="en-US" sz="1400" dirty="0" err="1">
                <a:solidFill>
                  <a:srgbClr val="FFFFFF"/>
                </a:solidFill>
                <a:latin typeface="Open Sans"/>
                <a:cs typeface="Open Sans"/>
              </a:rPr>
              <a:t>información</a:t>
            </a:r>
            <a:r>
              <a:rPr lang="en-US" sz="1400" dirty="0">
                <a:solidFill>
                  <a:srgbClr val="FFFFFF"/>
                </a:solidFill>
                <a:latin typeface="Open Sans"/>
                <a:cs typeface="Open Sans"/>
              </a:rPr>
              <a:t> previa</a:t>
            </a:r>
            <a:endParaRPr sz="1400" dirty="0">
              <a:latin typeface="Open Sans"/>
              <a:cs typeface="Open San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47B3AD-4806-47BE-8D68-4D2C38138B0E}"/>
              </a:ext>
            </a:extLst>
          </p:cNvPr>
          <p:cNvGrpSpPr/>
          <p:nvPr/>
        </p:nvGrpSpPr>
        <p:grpSpPr>
          <a:xfrm>
            <a:off x="3747668" y="833759"/>
            <a:ext cx="7903558" cy="5464799"/>
            <a:chOff x="2850790" y="519595"/>
            <a:chExt cx="9072285" cy="612502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2CE3DCB-AF10-4C47-9F87-06E138D63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3822" y="519595"/>
              <a:ext cx="9029253" cy="612502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90B79C-F3AD-465C-9DD2-A93399CF49EE}"/>
                </a:ext>
              </a:extLst>
            </p:cNvPr>
            <p:cNvSpPr txBox="1"/>
            <p:nvPr/>
          </p:nvSpPr>
          <p:spPr>
            <a:xfrm>
              <a:off x="2850790" y="1990165"/>
              <a:ext cx="432934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Test article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DA07293-67A4-4C81-8CD6-682AC59DE6AB}"/>
              </a:ext>
            </a:extLst>
          </p:cNvPr>
          <p:cNvSpPr/>
          <p:nvPr/>
        </p:nvSpPr>
        <p:spPr>
          <a:xfrm flipV="1">
            <a:off x="5852160" y="4232365"/>
            <a:ext cx="4994910" cy="23382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80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C603104-3276-4D7A-B14A-7844C8352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543" y="457199"/>
            <a:ext cx="11151613" cy="352697"/>
          </a:xfrm>
        </p:spPr>
        <p:txBody>
          <a:bodyPr/>
          <a:lstStyle/>
          <a:p>
            <a:r>
              <a:rPr lang="en-US" sz="2400" spc="-5" dirty="0" err="1"/>
              <a:t>Afiliación</a:t>
            </a:r>
            <a:r>
              <a:rPr lang="en-US" sz="2400" spc="-5" dirty="0"/>
              <a:t> – </a:t>
            </a:r>
            <a:r>
              <a:rPr lang="en-US" sz="2400" spc="-5" dirty="0" err="1"/>
              <a:t>Múltiples</a:t>
            </a:r>
            <a:r>
              <a:rPr lang="en-US" sz="2400" spc="-5" dirty="0"/>
              <a:t> </a:t>
            </a:r>
            <a:r>
              <a:rPr lang="en-US" sz="2400" spc="-5" dirty="0" err="1"/>
              <a:t>cuentas</a:t>
            </a:r>
            <a:r>
              <a:rPr lang="en-US" sz="2400" spc="-5" dirty="0"/>
              <a:t> de </a:t>
            </a:r>
            <a:r>
              <a:rPr lang="en-US" sz="2400" spc="-5" dirty="0" err="1"/>
              <a:t>acceso</a:t>
            </a:r>
            <a:r>
              <a:rPr lang="en-US" sz="2400" spc="-5" dirty="0"/>
              <a:t> </a:t>
            </a:r>
            <a:r>
              <a:rPr lang="en-US" sz="2400" spc="-5" dirty="0" err="1"/>
              <a:t>abierto</a:t>
            </a:r>
            <a:r>
              <a:rPr lang="en-US" sz="2400" spc="-5" dirty="0"/>
              <a:t> con Wiley</a:t>
            </a:r>
            <a:endParaRPr lang="en-US" sz="2400" dirty="0"/>
          </a:p>
        </p:txBody>
      </p:sp>
      <p:sp>
        <p:nvSpPr>
          <p:cNvPr id="3" name="object 3"/>
          <p:cNvSpPr/>
          <p:nvPr/>
        </p:nvSpPr>
        <p:spPr>
          <a:xfrm>
            <a:off x="923544" y="1982069"/>
            <a:ext cx="2715895" cy="2513731"/>
          </a:xfrm>
          <a:custGeom>
            <a:avLst/>
            <a:gdLst/>
            <a:ahLst/>
            <a:cxnLst/>
            <a:rect l="l" t="t" r="r" b="b"/>
            <a:pathLst>
              <a:path w="2715895" h="2638425">
                <a:moveTo>
                  <a:pt x="0" y="439674"/>
                </a:moveTo>
                <a:lnTo>
                  <a:pt x="2579" y="391766"/>
                </a:lnTo>
                <a:lnTo>
                  <a:pt x="10141" y="345353"/>
                </a:lnTo>
                <a:lnTo>
                  <a:pt x="22414" y="300703"/>
                </a:lnTo>
                <a:lnTo>
                  <a:pt x="39133" y="258083"/>
                </a:lnTo>
                <a:lnTo>
                  <a:pt x="60028" y="217762"/>
                </a:lnTo>
                <a:lnTo>
                  <a:pt x="84831" y="180008"/>
                </a:lnTo>
                <a:lnTo>
                  <a:pt x="113275" y="145090"/>
                </a:lnTo>
                <a:lnTo>
                  <a:pt x="145090" y="113275"/>
                </a:lnTo>
                <a:lnTo>
                  <a:pt x="180008" y="84831"/>
                </a:lnTo>
                <a:lnTo>
                  <a:pt x="217762" y="60028"/>
                </a:lnTo>
                <a:lnTo>
                  <a:pt x="258083" y="39133"/>
                </a:lnTo>
                <a:lnTo>
                  <a:pt x="300703" y="22414"/>
                </a:lnTo>
                <a:lnTo>
                  <a:pt x="345353" y="10141"/>
                </a:lnTo>
                <a:lnTo>
                  <a:pt x="391766" y="2579"/>
                </a:lnTo>
                <a:lnTo>
                  <a:pt x="439673" y="0"/>
                </a:lnTo>
                <a:lnTo>
                  <a:pt x="2276094" y="0"/>
                </a:lnTo>
                <a:lnTo>
                  <a:pt x="2324001" y="2579"/>
                </a:lnTo>
                <a:lnTo>
                  <a:pt x="2370414" y="10141"/>
                </a:lnTo>
                <a:lnTo>
                  <a:pt x="2415064" y="22414"/>
                </a:lnTo>
                <a:lnTo>
                  <a:pt x="2457684" y="39133"/>
                </a:lnTo>
                <a:lnTo>
                  <a:pt x="2498005" y="60028"/>
                </a:lnTo>
                <a:lnTo>
                  <a:pt x="2535759" y="84831"/>
                </a:lnTo>
                <a:lnTo>
                  <a:pt x="2570677" y="113275"/>
                </a:lnTo>
                <a:lnTo>
                  <a:pt x="2602492" y="145090"/>
                </a:lnTo>
                <a:lnTo>
                  <a:pt x="2630936" y="180008"/>
                </a:lnTo>
                <a:lnTo>
                  <a:pt x="2655739" y="217762"/>
                </a:lnTo>
                <a:lnTo>
                  <a:pt x="2676634" y="258083"/>
                </a:lnTo>
                <a:lnTo>
                  <a:pt x="2693353" y="300703"/>
                </a:lnTo>
                <a:lnTo>
                  <a:pt x="2705626" y="345353"/>
                </a:lnTo>
                <a:lnTo>
                  <a:pt x="2713188" y="391766"/>
                </a:lnTo>
                <a:lnTo>
                  <a:pt x="2715768" y="439674"/>
                </a:lnTo>
                <a:lnTo>
                  <a:pt x="2715768" y="2198370"/>
                </a:lnTo>
                <a:lnTo>
                  <a:pt x="2713188" y="2246277"/>
                </a:lnTo>
                <a:lnTo>
                  <a:pt x="2705626" y="2292690"/>
                </a:lnTo>
                <a:lnTo>
                  <a:pt x="2693353" y="2337340"/>
                </a:lnTo>
                <a:lnTo>
                  <a:pt x="2676634" y="2379960"/>
                </a:lnTo>
                <a:lnTo>
                  <a:pt x="2655739" y="2420281"/>
                </a:lnTo>
                <a:lnTo>
                  <a:pt x="2630936" y="2458035"/>
                </a:lnTo>
                <a:lnTo>
                  <a:pt x="2602492" y="2492953"/>
                </a:lnTo>
                <a:lnTo>
                  <a:pt x="2570677" y="2524768"/>
                </a:lnTo>
                <a:lnTo>
                  <a:pt x="2535759" y="2553212"/>
                </a:lnTo>
                <a:lnTo>
                  <a:pt x="2498005" y="2578015"/>
                </a:lnTo>
                <a:lnTo>
                  <a:pt x="2457684" y="2598910"/>
                </a:lnTo>
                <a:lnTo>
                  <a:pt x="2415064" y="2615629"/>
                </a:lnTo>
                <a:lnTo>
                  <a:pt x="2370414" y="2627902"/>
                </a:lnTo>
                <a:lnTo>
                  <a:pt x="2324001" y="2635464"/>
                </a:lnTo>
                <a:lnTo>
                  <a:pt x="2276094" y="2638044"/>
                </a:lnTo>
                <a:lnTo>
                  <a:pt x="439673" y="2638044"/>
                </a:lnTo>
                <a:lnTo>
                  <a:pt x="391766" y="2635464"/>
                </a:lnTo>
                <a:lnTo>
                  <a:pt x="345353" y="2627902"/>
                </a:lnTo>
                <a:lnTo>
                  <a:pt x="300703" y="2615629"/>
                </a:lnTo>
                <a:lnTo>
                  <a:pt x="258083" y="2598910"/>
                </a:lnTo>
                <a:lnTo>
                  <a:pt x="217762" y="2578015"/>
                </a:lnTo>
                <a:lnTo>
                  <a:pt x="180008" y="2553212"/>
                </a:lnTo>
                <a:lnTo>
                  <a:pt x="145090" y="2524768"/>
                </a:lnTo>
                <a:lnTo>
                  <a:pt x="113275" y="2492953"/>
                </a:lnTo>
                <a:lnTo>
                  <a:pt x="84831" y="2458035"/>
                </a:lnTo>
                <a:lnTo>
                  <a:pt x="60028" y="2420281"/>
                </a:lnTo>
                <a:lnTo>
                  <a:pt x="39133" y="2379960"/>
                </a:lnTo>
                <a:lnTo>
                  <a:pt x="22414" y="2337340"/>
                </a:lnTo>
                <a:lnTo>
                  <a:pt x="10141" y="2292690"/>
                </a:lnTo>
                <a:lnTo>
                  <a:pt x="2579" y="2246277"/>
                </a:lnTo>
                <a:lnTo>
                  <a:pt x="0" y="2198370"/>
                </a:lnTo>
                <a:lnTo>
                  <a:pt x="0" y="439674"/>
                </a:lnTo>
                <a:close/>
              </a:path>
            </a:pathLst>
          </a:custGeom>
          <a:ln w="50292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03147" y="2354326"/>
            <a:ext cx="2436292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7825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Open Sans"/>
                <a:cs typeface="Open Sans"/>
              </a:rPr>
              <a:t>Si los </a:t>
            </a:r>
            <a:r>
              <a:rPr lang="en-US" sz="1400" spc="-5" dirty="0" err="1">
                <a:latin typeface="Open Sans"/>
                <a:cs typeface="Open Sans"/>
              </a:rPr>
              <a:t>autores</a:t>
            </a:r>
            <a:r>
              <a:rPr lang="en-US" sz="1400" spc="-5" dirty="0">
                <a:latin typeface="Open Sans"/>
                <a:cs typeface="Open Sans"/>
              </a:rPr>
              <a:t> </a:t>
            </a:r>
            <a:r>
              <a:rPr lang="en-US" sz="1400" spc="-5" dirty="0" err="1">
                <a:latin typeface="Open Sans"/>
                <a:cs typeface="Open Sans"/>
              </a:rPr>
              <a:t>introducen</a:t>
            </a:r>
            <a:r>
              <a:rPr lang="en-US" sz="1400" spc="-5" dirty="0">
                <a:latin typeface="Open Sans"/>
                <a:cs typeface="Open Sans"/>
              </a:rPr>
              <a:t> </a:t>
            </a:r>
            <a:r>
              <a:rPr lang="en-US" sz="1400" spc="-5" dirty="0" err="1">
                <a:latin typeface="Open Sans"/>
                <a:cs typeface="Open Sans"/>
              </a:rPr>
              <a:t>afiliaciones</a:t>
            </a:r>
            <a:r>
              <a:rPr lang="en-US" sz="1400" spc="-5" dirty="0">
                <a:latin typeface="Open Sans"/>
                <a:cs typeface="Open Sans"/>
              </a:rPr>
              <a:t> con multiples </a:t>
            </a:r>
            <a:r>
              <a:rPr lang="en-US" sz="1400" spc="-5" dirty="0" err="1">
                <a:latin typeface="Open Sans"/>
                <a:cs typeface="Open Sans"/>
              </a:rPr>
              <a:t>instituciones</a:t>
            </a:r>
            <a:r>
              <a:rPr lang="en-US" sz="1400" spc="-5" dirty="0">
                <a:latin typeface="Open Sans"/>
                <a:cs typeface="Open Sans"/>
              </a:rPr>
              <a:t> y </a:t>
            </a:r>
            <a:r>
              <a:rPr lang="en-US" sz="1400" spc="-5" dirty="0" err="1">
                <a:latin typeface="Open Sans"/>
                <a:cs typeface="Open Sans"/>
              </a:rPr>
              <a:t>varias</a:t>
            </a:r>
            <a:r>
              <a:rPr lang="en-US" sz="1400" spc="-5" dirty="0">
                <a:latin typeface="Open Sans"/>
                <a:cs typeface="Open Sans"/>
              </a:rPr>
              <a:t> de </a:t>
            </a:r>
            <a:r>
              <a:rPr lang="en-US" sz="1400" spc="-5" dirty="0" err="1">
                <a:latin typeface="Open Sans"/>
                <a:cs typeface="Open Sans"/>
              </a:rPr>
              <a:t>ellas</a:t>
            </a:r>
            <a:r>
              <a:rPr lang="en-US" sz="1400" spc="-5" dirty="0">
                <a:latin typeface="Open Sans"/>
                <a:cs typeface="Open Sans"/>
              </a:rPr>
              <a:t> </a:t>
            </a:r>
            <a:r>
              <a:rPr lang="en-US" sz="1400" spc="-5" dirty="0" err="1">
                <a:latin typeface="Open Sans"/>
                <a:cs typeface="Open Sans"/>
              </a:rPr>
              <a:t>cuentan</a:t>
            </a:r>
            <a:r>
              <a:rPr lang="en-US" sz="1400" spc="-5" dirty="0">
                <a:latin typeface="Open Sans"/>
                <a:cs typeface="Open Sans"/>
              </a:rPr>
              <a:t> con una </a:t>
            </a:r>
            <a:r>
              <a:rPr lang="en-US" sz="1400" spc="-5" dirty="0" err="1">
                <a:latin typeface="Open Sans"/>
                <a:cs typeface="Open Sans"/>
              </a:rPr>
              <a:t>cuenta</a:t>
            </a:r>
            <a:r>
              <a:rPr lang="en-US" sz="1400" spc="-5" dirty="0">
                <a:latin typeface="Open Sans"/>
                <a:cs typeface="Open Sans"/>
              </a:rPr>
              <a:t> de </a:t>
            </a:r>
            <a:r>
              <a:rPr lang="en-US" sz="1400" spc="-5" dirty="0" err="1">
                <a:latin typeface="Open Sans"/>
                <a:cs typeface="Open Sans"/>
              </a:rPr>
              <a:t>acceso</a:t>
            </a:r>
            <a:r>
              <a:rPr lang="en-US" sz="1400" spc="-5" dirty="0">
                <a:latin typeface="Open Sans"/>
                <a:cs typeface="Open Sans"/>
              </a:rPr>
              <a:t> </a:t>
            </a:r>
            <a:r>
              <a:rPr lang="en-US" sz="1400" spc="-5" dirty="0" err="1">
                <a:latin typeface="Open Sans"/>
                <a:cs typeface="Open Sans"/>
              </a:rPr>
              <a:t>abierto</a:t>
            </a:r>
            <a:r>
              <a:rPr lang="en-US" sz="1400" spc="-5" dirty="0">
                <a:latin typeface="Open Sans"/>
                <a:cs typeface="Open Sans"/>
              </a:rPr>
              <a:t> de Wiley, se les </a:t>
            </a:r>
            <a:r>
              <a:rPr lang="en-US" sz="1400" spc="-5" dirty="0" err="1">
                <a:latin typeface="Open Sans"/>
                <a:cs typeface="Open Sans"/>
              </a:rPr>
              <a:t>pedirá</a:t>
            </a:r>
            <a:r>
              <a:rPr lang="en-US" sz="1400" spc="-5" dirty="0">
                <a:latin typeface="Open Sans"/>
                <a:cs typeface="Open Sans"/>
              </a:rPr>
              <a:t> </a:t>
            </a:r>
            <a:r>
              <a:rPr lang="en-US" sz="1400" spc="-5" dirty="0" err="1">
                <a:latin typeface="Open Sans"/>
                <a:cs typeface="Open Sans"/>
              </a:rPr>
              <a:t>elegir</a:t>
            </a:r>
            <a:r>
              <a:rPr lang="en-US" sz="1400" spc="-5" dirty="0">
                <a:latin typeface="Open Sans"/>
                <a:cs typeface="Open Sans"/>
              </a:rPr>
              <a:t> una, la </a:t>
            </a:r>
            <a:r>
              <a:rPr lang="en-US" sz="1400" spc="-5" dirty="0" err="1">
                <a:latin typeface="Open Sans"/>
                <a:cs typeface="Open Sans"/>
              </a:rPr>
              <a:t>más</a:t>
            </a:r>
            <a:r>
              <a:rPr lang="en-US" sz="1400" spc="-5" dirty="0">
                <a:latin typeface="Open Sans"/>
                <a:cs typeface="Open Sans"/>
              </a:rPr>
              <a:t> </a:t>
            </a:r>
            <a:r>
              <a:rPr lang="en-US" sz="1400" spc="-5" dirty="0" err="1">
                <a:latin typeface="Open Sans"/>
                <a:cs typeface="Open Sans"/>
              </a:rPr>
              <a:t>apropiada</a:t>
            </a:r>
            <a:r>
              <a:rPr lang="en-US" sz="1400" spc="-5" dirty="0">
                <a:latin typeface="Open Sans"/>
                <a:cs typeface="Open Sans"/>
              </a:rPr>
              <a:t> para </a:t>
            </a:r>
            <a:r>
              <a:rPr lang="en-US" sz="1400" spc="-5" dirty="0" err="1">
                <a:latin typeface="Open Sans"/>
                <a:cs typeface="Open Sans"/>
              </a:rPr>
              <a:t>cubrir</a:t>
            </a:r>
            <a:r>
              <a:rPr lang="en-US" sz="1400" spc="-5" dirty="0">
                <a:latin typeface="Open Sans"/>
                <a:cs typeface="Open Sans"/>
              </a:rPr>
              <a:t> la APC.  </a:t>
            </a:r>
            <a:endParaRPr sz="1400" dirty="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3544" y="1415796"/>
            <a:ext cx="2715895" cy="771525"/>
          </a:xfrm>
          <a:custGeom>
            <a:avLst/>
            <a:gdLst/>
            <a:ahLst/>
            <a:cxnLst/>
            <a:rect l="l" t="t" r="r" b="b"/>
            <a:pathLst>
              <a:path w="2715895" h="771525">
                <a:moveTo>
                  <a:pt x="2587244" y="0"/>
                </a:moveTo>
                <a:lnTo>
                  <a:pt x="128523" y="0"/>
                </a:lnTo>
                <a:lnTo>
                  <a:pt x="78497" y="10098"/>
                </a:lnTo>
                <a:lnTo>
                  <a:pt x="37644" y="37639"/>
                </a:lnTo>
                <a:lnTo>
                  <a:pt x="10100" y="78491"/>
                </a:lnTo>
                <a:lnTo>
                  <a:pt x="0" y="128524"/>
                </a:lnTo>
                <a:lnTo>
                  <a:pt x="0" y="642620"/>
                </a:lnTo>
                <a:lnTo>
                  <a:pt x="10100" y="692652"/>
                </a:lnTo>
                <a:lnTo>
                  <a:pt x="37644" y="733504"/>
                </a:lnTo>
                <a:lnTo>
                  <a:pt x="78497" y="761045"/>
                </a:lnTo>
                <a:lnTo>
                  <a:pt x="128523" y="771144"/>
                </a:lnTo>
                <a:lnTo>
                  <a:pt x="2587244" y="771144"/>
                </a:lnTo>
                <a:lnTo>
                  <a:pt x="2637276" y="761045"/>
                </a:lnTo>
                <a:lnTo>
                  <a:pt x="2678128" y="733504"/>
                </a:lnTo>
                <a:lnTo>
                  <a:pt x="2705669" y="692652"/>
                </a:lnTo>
                <a:lnTo>
                  <a:pt x="2715768" y="642620"/>
                </a:lnTo>
                <a:lnTo>
                  <a:pt x="2715768" y="128524"/>
                </a:lnTo>
                <a:lnTo>
                  <a:pt x="2705669" y="78491"/>
                </a:lnTo>
                <a:lnTo>
                  <a:pt x="2678128" y="37639"/>
                </a:lnTo>
                <a:lnTo>
                  <a:pt x="2637276" y="10098"/>
                </a:lnTo>
                <a:lnTo>
                  <a:pt x="258724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3544" y="1415796"/>
            <a:ext cx="2715895" cy="771525"/>
          </a:xfrm>
          <a:custGeom>
            <a:avLst/>
            <a:gdLst/>
            <a:ahLst/>
            <a:cxnLst/>
            <a:rect l="l" t="t" r="r" b="b"/>
            <a:pathLst>
              <a:path w="2715895" h="771525">
                <a:moveTo>
                  <a:pt x="0" y="128524"/>
                </a:moveTo>
                <a:lnTo>
                  <a:pt x="10100" y="78491"/>
                </a:lnTo>
                <a:lnTo>
                  <a:pt x="37644" y="37639"/>
                </a:lnTo>
                <a:lnTo>
                  <a:pt x="78497" y="10098"/>
                </a:lnTo>
                <a:lnTo>
                  <a:pt x="128523" y="0"/>
                </a:lnTo>
                <a:lnTo>
                  <a:pt x="2587244" y="0"/>
                </a:lnTo>
                <a:lnTo>
                  <a:pt x="2637276" y="10098"/>
                </a:lnTo>
                <a:lnTo>
                  <a:pt x="2678128" y="37639"/>
                </a:lnTo>
                <a:lnTo>
                  <a:pt x="2705669" y="78491"/>
                </a:lnTo>
                <a:lnTo>
                  <a:pt x="2715768" y="128524"/>
                </a:lnTo>
                <a:lnTo>
                  <a:pt x="2715768" y="642620"/>
                </a:lnTo>
                <a:lnTo>
                  <a:pt x="2705669" y="692652"/>
                </a:lnTo>
                <a:lnTo>
                  <a:pt x="2678128" y="733504"/>
                </a:lnTo>
                <a:lnTo>
                  <a:pt x="2637276" y="761045"/>
                </a:lnTo>
                <a:lnTo>
                  <a:pt x="2587244" y="771144"/>
                </a:lnTo>
                <a:lnTo>
                  <a:pt x="128523" y="771144"/>
                </a:lnTo>
                <a:lnTo>
                  <a:pt x="78497" y="761045"/>
                </a:lnTo>
                <a:lnTo>
                  <a:pt x="37644" y="733504"/>
                </a:lnTo>
                <a:lnTo>
                  <a:pt x="10100" y="692652"/>
                </a:lnTo>
                <a:lnTo>
                  <a:pt x="0" y="642620"/>
                </a:lnTo>
                <a:lnTo>
                  <a:pt x="0" y="128524"/>
                </a:lnTo>
                <a:close/>
              </a:path>
            </a:pathLst>
          </a:custGeom>
          <a:ln w="12192">
            <a:solidFill>
              <a:srgbClr val="009C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54988" y="1458595"/>
            <a:ext cx="2248535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s-ES" sz="1400" spc="-5" dirty="0">
                <a:solidFill>
                  <a:srgbClr val="FFFFFF"/>
                </a:solidFill>
                <a:latin typeface="Open Sans"/>
                <a:cs typeface="Open Sans"/>
              </a:rPr>
              <a:t>Afiliación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–</a:t>
            </a:r>
            <a:endParaRPr sz="1400" dirty="0">
              <a:latin typeface="Open Sans"/>
              <a:cs typeface="Open Sans"/>
            </a:endParaRPr>
          </a:p>
          <a:p>
            <a:pPr marL="1905" algn="ctr">
              <a:lnSpc>
                <a:spcPct val="100000"/>
              </a:lnSpc>
            </a:pPr>
            <a:r>
              <a:rPr lang="en-US" sz="1400" dirty="0" err="1">
                <a:solidFill>
                  <a:srgbClr val="FFFFFF"/>
                </a:solidFill>
                <a:latin typeface="Open Sans"/>
                <a:cs typeface="Open Sans"/>
              </a:rPr>
              <a:t>Múltiples</a:t>
            </a:r>
            <a:r>
              <a:rPr lang="en-US" sz="14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"/>
                <a:cs typeface="Open Sans"/>
              </a:rPr>
              <a:t>cuentas</a:t>
            </a:r>
            <a:r>
              <a:rPr lang="en-US" sz="1400" dirty="0">
                <a:solidFill>
                  <a:srgbClr val="FFFFFF"/>
                </a:solidFill>
                <a:latin typeface="Open Sans"/>
                <a:cs typeface="Open Sans"/>
              </a:rPr>
              <a:t> de </a:t>
            </a:r>
            <a:r>
              <a:rPr lang="en-US" sz="1400" dirty="0" err="1">
                <a:solidFill>
                  <a:srgbClr val="FFFFFF"/>
                </a:solidFill>
                <a:latin typeface="Open Sans"/>
                <a:cs typeface="Open Sans"/>
              </a:rPr>
              <a:t>Acceso</a:t>
            </a:r>
            <a:r>
              <a:rPr lang="en-US" sz="1400" dirty="0">
                <a:solidFill>
                  <a:srgbClr val="FFFFFF"/>
                </a:solidFill>
                <a:latin typeface="Open Sans"/>
                <a:cs typeface="Open Sans"/>
              </a:rPr>
              <a:t> Abierto con Wiley</a:t>
            </a:r>
            <a:endParaRPr sz="1400" dirty="0">
              <a:latin typeface="Open Sans"/>
              <a:cs typeface="Open San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79EBDF9-734A-4AB7-B2BE-9C4B38D6A495}"/>
              </a:ext>
            </a:extLst>
          </p:cNvPr>
          <p:cNvGrpSpPr/>
          <p:nvPr/>
        </p:nvGrpSpPr>
        <p:grpSpPr>
          <a:xfrm>
            <a:off x="3640961" y="809897"/>
            <a:ext cx="8434196" cy="5864375"/>
            <a:chOff x="3532397" y="371987"/>
            <a:chExt cx="8542760" cy="630228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CE9FB2D-4871-435D-9816-6335F2D2E726}"/>
                </a:ext>
              </a:extLst>
            </p:cNvPr>
            <p:cNvGrpSpPr/>
            <p:nvPr/>
          </p:nvGrpSpPr>
          <p:grpSpPr>
            <a:xfrm>
              <a:off x="3532397" y="371987"/>
              <a:ext cx="8542760" cy="6302286"/>
              <a:chOff x="3532397" y="371987"/>
              <a:chExt cx="8542760" cy="6302286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22FB50E-CAAF-4EFF-828E-4AFC2CBC074A}"/>
                  </a:ext>
                </a:extLst>
              </p:cNvPr>
              <p:cNvGrpSpPr/>
              <p:nvPr/>
            </p:nvGrpSpPr>
            <p:grpSpPr>
              <a:xfrm>
                <a:off x="3532397" y="371987"/>
                <a:ext cx="8542760" cy="6302286"/>
                <a:chOff x="3532397" y="371987"/>
                <a:chExt cx="8542760" cy="6302286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84721A1C-DC61-48D5-BEB4-1168732B35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532397" y="371987"/>
                  <a:ext cx="8542760" cy="6302286"/>
                </a:xfrm>
                <a:prstGeom prst="rect">
                  <a:avLst/>
                </a:prstGeom>
              </p:spPr>
            </p:pic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3250BFE-B940-478A-ABE7-B7A880B31F93}"/>
                    </a:ext>
                  </a:extLst>
                </p:cNvPr>
                <p:cNvSpPr txBox="1"/>
                <p:nvPr/>
              </p:nvSpPr>
              <p:spPr>
                <a:xfrm>
                  <a:off x="6190129" y="3899648"/>
                  <a:ext cx="2339788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5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University of Oxford</a:t>
                  </a:r>
                </a:p>
                <a:p>
                  <a:r>
                    <a:rPr lang="en-GB" sz="12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OXFORD, GB</a:t>
                  </a:r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C2638C0-6223-43F2-8A8C-C398C0F8B665}"/>
                  </a:ext>
                </a:extLst>
              </p:cNvPr>
              <p:cNvSpPr txBox="1"/>
              <p:nvPr/>
            </p:nvSpPr>
            <p:spPr>
              <a:xfrm>
                <a:off x="3532397" y="1720319"/>
                <a:ext cx="432934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Test article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3B1527D-B794-450A-BE46-61702D33B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9796" y="2443777"/>
              <a:ext cx="1950389" cy="2671921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BDAB708-9412-464B-A3D9-9062C62EDC6F}"/>
              </a:ext>
            </a:extLst>
          </p:cNvPr>
          <p:cNvSpPr/>
          <p:nvPr/>
        </p:nvSpPr>
        <p:spPr>
          <a:xfrm flipV="1">
            <a:off x="5800658" y="3576936"/>
            <a:ext cx="6274498" cy="24950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10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9EA6D5-0A3D-4F0C-A913-6EEFC69681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544" y="457200"/>
            <a:ext cx="10243566" cy="102870"/>
          </a:xfrm>
        </p:spPr>
        <p:txBody>
          <a:bodyPr/>
          <a:lstStyle/>
          <a:p>
            <a:r>
              <a:rPr lang="en-US" sz="2400" spc="-5" dirty="0" err="1"/>
              <a:t>Afiliación</a:t>
            </a:r>
            <a:r>
              <a:rPr lang="en-US" sz="2400" spc="-5" dirty="0"/>
              <a:t> – </a:t>
            </a:r>
            <a:r>
              <a:rPr lang="en-US" sz="2400" spc="-5" dirty="0" err="1"/>
              <a:t>Múltiples</a:t>
            </a:r>
            <a:r>
              <a:rPr lang="en-US" sz="2400" spc="-5" dirty="0"/>
              <a:t> </a:t>
            </a:r>
            <a:r>
              <a:rPr lang="en-US" sz="2400" spc="-5" dirty="0" err="1"/>
              <a:t>cuentas</a:t>
            </a:r>
            <a:r>
              <a:rPr lang="en-US" sz="2400" spc="-5" dirty="0"/>
              <a:t> de </a:t>
            </a:r>
            <a:r>
              <a:rPr lang="en-US" sz="2400" spc="-5" dirty="0" err="1"/>
              <a:t>Acceso</a:t>
            </a:r>
            <a:r>
              <a:rPr lang="en-US" sz="2400" spc="-5" dirty="0"/>
              <a:t> Abierto con Wiley</a:t>
            </a:r>
            <a:endParaRPr lang="en-US" sz="2400" dirty="0"/>
          </a:p>
        </p:txBody>
      </p:sp>
      <p:sp>
        <p:nvSpPr>
          <p:cNvPr id="3" name="object 3"/>
          <p:cNvSpPr/>
          <p:nvPr/>
        </p:nvSpPr>
        <p:spPr>
          <a:xfrm>
            <a:off x="990757" y="2033777"/>
            <a:ext cx="2715895" cy="2723744"/>
          </a:xfrm>
          <a:custGeom>
            <a:avLst/>
            <a:gdLst/>
            <a:ahLst/>
            <a:cxnLst/>
            <a:rect l="l" t="t" r="r" b="b"/>
            <a:pathLst>
              <a:path w="2715895" h="2638425">
                <a:moveTo>
                  <a:pt x="0" y="439674"/>
                </a:moveTo>
                <a:lnTo>
                  <a:pt x="2579" y="391766"/>
                </a:lnTo>
                <a:lnTo>
                  <a:pt x="10141" y="345353"/>
                </a:lnTo>
                <a:lnTo>
                  <a:pt x="22414" y="300703"/>
                </a:lnTo>
                <a:lnTo>
                  <a:pt x="39133" y="258083"/>
                </a:lnTo>
                <a:lnTo>
                  <a:pt x="60028" y="217762"/>
                </a:lnTo>
                <a:lnTo>
                  <a:pt x="84831" y="180008"/>
                </a:lnTo>
                <a:lnTo>
                  <a:pt x="113275" y="145090"/>
                </a:lnTo>
                <a:lnTo>
                  <a:pt x="145090" y="113275"/>
                </a:lnTo>
                <a:lnTo>
                  <a:pt x="180008" y="84831"/>
                </a:lnTo>
                <a:lnTo>
                  <a:pt x="217762" y="60028"/>
                </a:lnTo>
                <a:lnTo>
                  <a:pt x="258083" y="39133"/>
                </a:lnTo>
                <a:lnTo>
                  <a:pt x="300703" y="22414"/>
                </a:lnTo>
                <a:lnTo>
                  <a:pt x="345353" y="10141"/>
                </a:lnTo>
                <a:lnTo>
                  <a:pt x="391766" y="2579"/>
                </a:lnTo>
                <a:lnTo>
                  <a:pt x="439673" y="0"/>
                </a:lnTo>
                <a:lnTo>
                  <a:pt x="2276094" y="0"/>
                </a:lnTo>
                <a:lnTo>
                  <a:pt x="2324001" y="2579"/>
                </a:lnTo>
                <a:lnTo>
                  <a:pt x="2370414" y="10141"/>
                </a:lnTo>
                <a:lnTo>
                  <a:pt x="2415064" y="22414"/>
                </a:lnTo>
                <a:lnTo>
                  <a:pt x="2457684" y="39133"/>
                </a:lnTo>
                <a:lnTo>
                  <a:pt x="2498005" y="60028"/>
                </a:lnTo>
                <a:lnTo>
                  <a:pt x="2535759" y="84831"/>
                </a:lnTo>
                <a:lnTo>
                  <a:pt x="2570677" y="113275"/>
                </a:lnTo>
                <a:lnTo>
                  <a:pt x="2602492" y="145090"/>
                </a:lnTo>
                <a:lnTo>
                  <a:pt x="2630936" y="180008"/>
                </a:lnTo>
                <a:lnTo>
                  <a:pt x="2655739" y="217762"/>
                </a:lnTo>
                <a:lnTo>
                  <a:pt x="2676634" y="258083"/>
                </a:lnTo>
                <a:lnTo>
                  <a:pt x="2693353" y="300703"/>
                </a:lnTo>
                <a:lnTo>
                  <a:pt x="2705626" y="345353"/>
                </a:lnTo>
                <a:lnTo>
                  <a:pt x="2713188" y="391766"/>
                </a:lnTo>
                <a:lnTo>
                  <a:pt x="2715768" y="439674"/>
                </a:lnTo>
                <a:lnTo>
                  <a:pt x="2715768" y="2198370"/>
                </a:lnTo>
                <a:lnTo>
                  <a:pt x="2713188" y="2246277"/>
                </a:lnTo>
                <a:lnTo>
                  <a:pt x="2705626" y="2292690"/>
                </a:lnTo>
                <a:lnTo>
                  <a:pt x="2693353" y="2337340"/>
                </a:lnTo>
                <a:lnTo>
                  <a:pt x="2676634" y="2379960"/>
                </a:lnTo>
                <a:lnTo>
                  <a:pt x="2655739" y="2420281"/>
                </a:lnTo>
                <a:lnTo>
                  <a:pt x="2630936" y="2458035"/>
                </a:lnTo>
                <a:lnTo>
                  <a:pt x="2602492" y="2492953"/>
                </a:lnTo>
                <a:lnTo>
                  <a:pt x="2570677" y="2524768"/>
                </a:lnTo>
                <a:lnTo>
                  <a:pt x="2535759" y="2553212"/>
                </a:lnTo>
                <a:lnTo>
                  <a:pt x="2498005" y="2578015"/>
                </a:lnTo>
                <a:lnTo>
                  <a:pt x="2457684" y="2598910"/>
                </a:lnTo>
                <a:lnTo>
                  <a:pt x="2415064" y="2615629"/>
                </a:lnTo>
                <a:lnTo>
                  <a:pt x="2370414" y="2627902"/>
                </a:lnTo>
                <a:lnTo>
                  <a:pt x="2324001" y="2635464"/>
                </a:lnTo>
                <a:lnTo>
                  <a:pt x="2276094" y="2638044"/>
                </a:lnTo>
                <a:lnTo>
                  <a:pt x="439673" y="2638044"/>
                </a:lnTo>
                <a:lnTo>
                  <a:pt x="391766" y="2635464"/>
                </a:lnTo>
                <a:lnTo>
                  <a:pt x="345353" y="2627902"/>
                </a:lnTo>
                <a:lnTo>
                  <a:pt x="300703" y="2615629"/>
                </a:lnTo>
                <a:lnTo>
                  <a:pt x="258083" y="2598910"/>
                </a:lnTo>
                <a:lnTo>
                  <a:pt x="217762" y="2578015"/>
                </a:lnTo>
                <a:lnTo>
                  <a:pt x="180008" y="2553212"/>
                </a:lnTo>
                <a:lnTo>
                  <a:pt x="145090" y="2524768"/>
                </a:lnTo>
                <a:lnTo>
                  <a:pt x="113275" y="2492953"/>
                </a:lnTo>
                <a:lnTo>
                  <a:pt x="84831" y="2458035"/>
                </a:lnTo>
                <a:lnTo>
                  <a:pt x="60028" y="2420281"/>
                </a:lnTo>
                <a:lnTo>
                  <a:pt x="39133" y="2379960"/>
                </a:lnTo>
                <a:lnTo>
                  <a:pt x="22414" y="2337340"/>
                </a:lnTo>
                <a:lnTo>
                  <a:pt x="10141" y="2292690"/>
                </a:lnTo>
                <a:lnTo>
                  <a:pt x="2579" y="2246277"/>
                </a:lnTo>
                <a:lnTo>
                  <a:pt x="0" y="2198370"/>
                </a:lnTo>
                <a:lnTo>
                  <a:pt x="0" y="439674"/>
                </a:lnTo>
                <a:close/>
              </a:path>
            </a:pathLst>
          </a:custGeom>
          <a:ln w="50292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03147" y="2354326"/>
            <a:ext cx="2436292" cy="238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1400" dirty="0"/>
              <a:t>Los </a:t>
            </a:r>
            <a:r>
              <a:rPr lang="en-GB" sz="1400" dirty="0" err="1"/>
              <a:t>autores</a:t>
            </a:r>
            <a:r>
              <a:rPr lang="en-GB" sz="1400" dirty="0"/>
              <a:t> </a:t>
            </a:r>
            <a:r>
              <a:rPr lang="en-GB" sz="1400" dirty="0" err="1"/>
              <a:t>verán</a:t>
            </a:r>
            <a:r>
              <a:rPr lang="en-GB" sz="1400" dirty="0"/>
              <a:t> una </a:t>
            </a:r>
            <a:r>
              <a:rPr lang="en-GB" sz="1400" dirty="0" err="1"/>
              <a:t>caja</a:t>
            </a:r>
            <a:r>
              <a:rPr lang="en-GB" sz="1400" dirty="0"/>
              <a:t> con </a:t>
            </a:r>
            <a:r>
              <a:rPr lang="en-GB" sz="1400" dirty="0" err="1"/>
              <a:t>borde</a:t>
            </a:r>
            <a:r>
              <a:rPr lang="en-GB" sz="1400" dirty="0"/>
              <a:t> </a:t>
            </a:r>
            <a:r>
              <a:rPr lang="en-GB" sz="1400" dirty="0" err="1"/>
              <a:t>violeta</a:t>
            </a:r>
            <a:r>
              <a:rPr lang="en-GB" sz="1400" dirty="0"/>
              <a:t> </a:t>
            </a:r>
            <a:r>
              <a:rPr lang="en-GB" sz="1400" dirty="0" err="1"/>
              <a:t>alertándoles</a:t>
            </a:r>
            <a:r>
              <a:rPr lang="en-GB" sz="1400" dirty="0"/>
              <a:t> de que </a:t>
            </a:r>
            <a:r>
              <a:rPr lang="en-GB" sz="1400" dirty="0" err="1"/>
              <a:t>pueden</a:t>
            </a:r>
            <a:r>
              <a:rPr lang="en-GB" sz="1400" dirty="0"/>
              <a:t> </a:t>
            </a:r>
            <a:r>
              <a:rPr lang="en-GB" sz="1400" dirty="0" err="1"/>
              <a:t>optar</a:t>
            </a:r>
            <a:r>
              <a:rPr lang="en-GB" sz="1400" dirty="0"/>
              <a:t> a </a:t>
            </a:r>
            <a:r>
              <a:rPr lang="en-GB" sz="1400" dirty="0" err="1"/>
              <a:t>financiación</a:t>
            </a:r>
            <a:r>
              <a:rPr lang="en-GB" sz="1400" dirty="0"/>
              <a:t> para </a:t>
            </a:r>
            <a:r>
              <a:rPr lang="en-GB" sz="1400" dirty="0" err="1"/>
              <a:t>cubrir</a:t>
            </a:r>
            <a:r>
              <a:rPr lang="en-GB" sz="1400" dirty="0"/>
              <a:t> la APC gracias a </a:t>
            </a:r>
            <a:r>
              <a:rPr lang="en-GB" sz="1400" dirty="0" err="1"/>
              <a:t>su</a:t>
            </a:r>
            <a:r>
              <a:rPr lang="en-GB" sz="1400" dirty="0"/>
              <a:t> </a:t>
            </a:r>
            <a:r>
              <a:rPr lang="en-GB" sz="1400" dirty="0" err="1"/>
              <a:t>afiliación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r>
              <a:rPr lang="en-GB" sz="1400" dirty="0"/>
              <a:t>La </a:t>
            </a:r>
            <a:r>
              <a:rPr lang="en-GB" sz="1400" dirty="0" err="1"/>
              <a:t>carencia</a:t>
            </a:r>
            <a:r>
              <a:rPr lang="en-GB" sz="1400" dirty="0"/>
              <a:t> de </a:t>
            </a:r>
            <a:r>
              <a:rPr lang="en-GB" sz="1400" dirty="0" err="1"/>
              <a:t>tal</a:t>
            </a:r>
            <a:r>
              <a:rPr lang="en-GB" sz="1400" dirty="0"/>
              <a:t> </a:t>
            </a:r>
            <a:r>
              <a:rPr lang="en-GB" sz="1400" dirty="0" err="1"/>
              <a:t>detalle</a:t>
            </a:r>
            <a:r>
              <a:rPr lang="en-GB" sz="1400" dirty="0"/>
              <a:t> </a:t>
            </a:r>
            <a:r>
              <a:rPr lang="en-GB" sz="1400" dirty="0" err="1"/>
              <a:t>confirmaría</a:t>
            </a:r>
            <a:r>
              <a:rPr lang="en-GB" sz="1400" dirty="0"/>
              <a:t> a </a:t>
            </a:r>
            <a:r>
              <a:rPr lang="en-GB" sz="1400" dirty="0" err="1"/>
              <a:t>su</a:t>
            </a:r>
            <a:r>
              <a:rPr lang="en-GB" sz="1400" dirty="0"/>
              <a:t> </a:t>
            </a:r>
            <a:r>
              <a:rPr lang="en-GB" sz="1400" dirty="0" err="1"/>
              <a:t>vez</a:t>
            </a:r>
            <a:r>
              <a:rPr lang="en-GB" sz="1400" dirty="0"/>
              <a:t> que no </a:t>
            </a:r>
            <a:r>
              <a:rPr lang="en-GB" sz="1400" dirty="0" err="1"/>
              <a:t>existe</a:t>
            </a:r>
            <a:r>
              <a:rPr lang="en-GB" sz="1400" dirty="0"/>
              <a:t> un </a:t>
            </a:r>
            <a:r>
              <a:rPr lang="en-GB" sz="1400" dirty="0" err="1"/>
              <a:t>acuerdo</a:t>
            </a:r>
            <a:r>
              <a:rPr lang="en-GB" sz="1400" dirty="0"/>
              <a:t> con Wiley para </a:t>
            </a:r>
            <a:r>
              <a:rPr lang="en-GB" sz="1400" dirty="0" err="1"/>
              <a:t>cubrir</a:t>
            </a:r>
            <a:r>
              <a:rPr lang="en-GB" sz="1400" dirty="0"/>
              <a:t> la APC con </a:t>
            </a:r>
            <a:r>
              <a:rPr lang="en-GB" sz="1400" dirty="0" err="1"/>
              <a:t>dicha</a:t>
            </a:r>
            <a:r>
              <a:rPr lang="en-GB" sz="1400" dirty="0"/>
              <a:t> </a:t>
            </a:r>
            <a:r>
              <a:rPr lang="en-GB" sz="1400" dirty="0" err="1"/>
              <a:t>institución</a:t>
            </a:r>
            <a:r>
              <a:rPr lang="en-GB" sz="1400" dirty="0"/>
              <a:t>.</a:t>
            </a:r>
          </a:p>
        </p:txBody>
      </p:sp>
      <p:sp>
        <p:nvSpPr>
          <p:cNvPr id="5" name="object 5"/>
          <p:cNvSpPr/>
          <p:nvPr/>
        </p:nvSpPr>
        <p:spPr>
          <a:xfrm>
            <a:off x="923544" y="1415796"/>
            <a:ext cx="2715895" cy="771525"/>
          </a:xfrm>
          <a:custGeom>
            <a:avLst/>
            <a:gdLst/>
            <a:ahLst/>
            <a:cxnLst/>
            <a:rect l="l" t="t" r="r" b="b"/>
            <a:pathLst>
              <a:path w="2715895" h="771525">
                <a:moveTo>
                  <a:pt x="2587244" y="0"/>
                </a:moveTo>
                <a:lnTo>
                  <a:pt x="128523" y="0"/>
                </a:lnTo>
                <a:lnTo>
                  <a:pt x="78497" y="10098"/>
                </a:lnTo>
                <a:lnTo>
                  <a:pt x="37644" y="37639"/>
                </a:lnTo>
                <a:lnTo>
                  <a:pt x="10100" y="78491"/>
                </a:lnTo>
                <a:lnTo>
                  <a:pt x="0" y="128524"/>
                </a:lnTo>
                <a:lnTo>
                  <a:pt x="0" y="642620"/>
                </a:lnTo>
                <a:lnTo>
                  <a:pt x="10100" y="692652"/>
                </a:lnTo>
                <a:lnTo>
                  <a:pt x="37644" y="733504"/>
                </a:lnTo>
                <a:lnTo>
                  <a:pt x="78497" y="761045"/>
                </a:lnTo>
                <a:lnTo>
                  <a:pt x="128523" y="771144"/>
                </a:lnTo>
                <a:lnTo>
                  <a:pt x="2587244" y="771144"/>
                </a:lnTo>
                <a:lnTo>
                  <a:pt x="2637276" y="761045"/>
                </a:lnTo>
                <a:lnTo>
                  <a:pt x="2678128" y="733504"/>
                </a:lnTo>
                <a:lnTo>
                  <a:pt x="2705669" y="692652"/>
                </a:lnTo>
                <a:lnTo>
                  <a:pt x="2715768" y="642620"/>
                </a:lnTo>
                <a:lnTo>
                  <a:pt x="2715768" y="128524"/>
                </a:lnTo>
                <a:lnTo>
                  <a:pt x="2705669" y="78491"/>
                </a:lnTo>
                <a:lnTo>
                  <a:pt x="2678128" y="37639"/>
                </a:lnTo>
                <a:lnTo>
                  <a:pt x="2637276" y="10098"/>
                </a:lnTo>
                <a:lnTo>
                  <a:pt x="258724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3544" y="1415796"/>
            <a:ext cx="2715895" cy="771525"/>
          </a:xfrm>
          <a:custGeom>
            <a:avLst/>
            <a:gdLst/>
            <a:ahLst/>
            <a:cxnLst/>
            <a:rect l="l" t="t" r="r" b="b"/>
            <a:pathLst>
              <a:path w="2715895" h="771525">
                <a:moveTo>
                  <a:pt x="0" y="128524"/>
                </a:moveTo>
                <a:lnTo>
                  <a:pt x="10100" y="78491"/>
                </a:lnTo>
                <a:lnTo>
                  <a:pt x="37644" y="37639"/>
                </a:lnTo>
                <a:lnTo>
                  <a:pt x="78497" y="10098"/>
                </a:lnTo>
                <a:lnTo>
                  <a:pt x="128523" y="0"/>
                </a:lnTo>
                <a:lnTo>
                  <a:pt x="2587244" y="0"/>
                </a:lnTo>
                <a:lnTo>
                  <a:pt x="2637276" y="10098"/>
                </a:lnTo>
                <a:lnTo>
                  <a:pt x="2678128" y="37639"/>
                </a:lnTo>
                <a:lnTo>
                  <a:pt x="2705669" y="78491"/>
                </a:lnTo>
                <a:lnTo>
                  <a:pt x="2715768" y="128524"/>
                </a:lnTo>
                <a:lnTo>
                  <a:pt x="2715768" y="642620"/>
                </a:lnTo>
                <a:lnTo>
                  <a:pt x="2705669" y="692652"/>
                </a:lnTo>
                <a:lnTo>
                  <a:pt x="2678128" y="733504"/>
                </a:lnTo>
                <a:lnTo>
                  <a:pt x="2637276" y="761045"/>
                </a:lnTo>
                <a:lnTo>
                  <a:pt x="2587244" y="771144"/>
                </a:lnTo>
                <a:lnTo>
                  <a:pt x="128523" y="771144"/>
                </a:lnTo>
                <a:lnTo>
                  <a:pt x="78497" y="761045"/>
                </a:lnTo>
                <a:lnTo>
                  <a:pt x="37644" y="733504"/>
                </a:lnTo>
                <a:lnTo>
                  <a:pt x="10100" y="692652"/>
                </a:lnTo>
                <a:lnTo>
                  <a:pt x="0" y="642620"/>
                </a:lnTo>
                <a:lnTo>
                  <a:pt x="0" y="128524"/>
                </a:lnTo>
                <a:close/>
              </a:path>
            </a:pathLst>
          </a:custGeom>
          <a:ln w="12192">
            <a:solidFill>
              <a:srgbClr val="009C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54988" y="1458595"/>
            <a:ext cx="224853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s-ES" sz="1400" spc="-5" dirty="0">
                <a:solidFill>
                  <a:srgbClr val="FFFFFF"/>
                </a:solidFill>
                <a:latin typeface="Open Sans"/>
                <a:cs typeface="Open Sans"/>
              </a:rPr>
              <a:t>Afiliación </a:t>
            </a:r>
            <a:r>
              <a:rPr lang="es-ES" sz="1400" dirty="0">
                <a:solidFill>
                  <a:srgbClr val="FFFFFF"/>
                </a:solidFill>
                <a:latin typeface="Open Sans"/>
                <a:cs typeface="Open Sans"/>
              </a:rPr>
              <a:t>–</a:t>
            </a:r>
            <a:endParaRPr lang="es-ES" sz="1400" dirty="0">
              <a:latin typeface="Open Sans"/>
              <a:cs typeface="Open Sans"/>
            </a:endParaRPr>
          </a:p>
          <a:p>
            <a:pPr marL="1905" algn="ctr">
              <a:lnSpc>
                <a:spcPct val="100000"/>
              </a:lnSpc>
            </a:pPr>
            <a:r>
              <a:rPr lang="es-ES" sz="1400" dirty="0">
                <a:solidFill>
                  <a:srgbClr val="FFFFFF"/>
                </a:solidFill>
                <a:latin typeface="Open Sans"/>
                <a:cs typeface="Open Sans"/>
              </a:rPr>
              <a:t>Múltiples cuentas de acceso abierto con Wiley</a:t>
            </a:r>
            <a:endParaRPr lang="es-ES" sz="1400" dirty="0">
              <a:latin typeface="Open Sans"/>
              <a:cs typeface="Open Sans"/>
            </a:endParaRPr>
          </a:p>
          <a:p>
            <a:pPr marL="1905" algn="ctr">
              <a:lnSpc>
                <a:spcPct val="100000"/>
              </a:lnSpc>
            </a:pPr>
            <a:endParaRPr sz="1400" dirty="0">
              <a:latin typeface="Open Sans"/>
              <a:cs typeface="Open San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3B098F-2E51-4EBE-8F22-CC18FEF09BEC}"/>
              </a:ext>
            </a:extLst>
          </p:cNvPr>
          <p:cNvGrpSpPr/>
          <p:nvPr/>
        </p:nvGrpSpPr>
        <p:grpSpPr>
          <a:xfrm>
            <a:off x="3918281" y="888274"/>
            <a:ext cx="8151799" cy="5969726"/>
            <a:chOff x="3622271" y="26375"/>
            <a:chExt cx="8443692" cy="680525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C894B14-E9C3-4361-8A31-77B2BA2A004F}"/>
                </a:ext>
              </a:extLst>
            </p:cNvPr>
            <p:cNvGrpSpPr/>
            <p:nvPr/>
          </p:nvGrpSpPr>
          <p:grpSpPr>
            <a:xfrm>
              <a:off x="3622271" y="26375"/>
              <a:ext cx="8443692" cy="6805250"/>
              <a:chOff x="3622271" y="26375"/>
              <a:chExt cx="8443692" cy="680525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07A2204-00A2-4DEE-B326-0FDB3B023457}"/>
                  </a:ext>
                </a:extLst>
              </p:cNvPr>
              <p:cNvGrpSpPr/>
              <p:nvPr/>
            </p:nvGrpSpPr>
            <p:grpSpPr>
              <a:xfrm>
                <a:off x="3622271" y="26375"/>
                <a:ext cx="8443692" cy="6805250"/>
                <a:chOff x="3622271" y="26375"/>
                <a:chExt cx="8443692" cy="6805250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D7453F3B-601F-4693-B155-A8CEA7F756D2}"/>
                    </a:ext>
                  </a:extLst>
                </p:cNvPr>
                <p:cNvGrpSpPr/>
                <p:nvPr/>
              </p:nvGrpSpPr>
              <p:grpSpPr>
                <a:xfrm>
                  <a:off x="3622271" y="26375"/>
                  <a:ext cx="8443692" cy="6805250"/>
                  <a:chOff x="3622271" y="26375"/>
                  <a:chExt cx="8443692" cy="6805250"/>
                </a:xfrm>
              </p:grpSpPr>
              <p:pic>
                <p:nvPicPr>
                  <p:cNvPr id="20" name="Picture 19">
                    <a:extLst>
                      <a:ext uri="{FF2B5EF4-FFF2-40B4-BE49-F238E27FC236}">
                        <a16:creationId xmlns:a16="http://schemas.microsoft.com/office/drawing/2014/main" id="{31057C79-8EBD-4795-A035-A408C60E57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622271" y="26375"/>
                    <a:ext cx="8443692" cy="6805250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>
                    <a:extLst>
                      <a:ext uri="{FF2B5EF4-FFF2-40B4-BE49-F238E27FC236}">
                        <a16:creationId xmlns:a16="http://schemas.microsoft.com/office/drawing/2014/main" id="{97122D29-5CDC-43F8-B825-CAED7358CC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6036746" y="4269064"/>
                    <a:ext cx="1599880" cy="35837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3997988-E48E-4975-978B-E44462FC5551}"/>
                    </a:ext>
                  </a:extLst>
                </p:cNvPr>
                <p:cNvSpPr txBox="1"/>
                <p:nvPr/>
              </p:nvSpPr>
              <p:spPr>
                <a:xfrm>
                  <a:off x="3622271" y="1379760"/>
                  <a:ext cx="4329341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Test article</a:t>
                  </a:r>
                </a:p>
              </p:txBody>
            </p:sp>
          </p:grp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AB4E0BE-FDC6-4F98-8383-C0CD033FF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3387" y="3701426"/>
                <a:ext cx="6100258" cy="1120572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BD33B01-F343-490B-B1F0-42278838E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41052" y="2224864"/>
              <a:ext cx="2032715" cy="2044200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77FB9D2-964A-4884-B7F6-E908128D598E}"/>
              </a:ext>
            </a:extLst>
          </p:cNvPr>
          <p:cNvSpPr/>
          <p:nvPr/>
        </p:nvSpPr>
        <p:spPr>
          <a:xfrm>
            <a:off x="6249289" y="5969727"/>
            <a:ext cx="5533408" cy="7184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42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AD387A0-6E95-4887-A2DF-C6986E656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1086" y="4803096"/>
            <a:ext cx="9144000" cy="1655762"/>
          </a:xfrm>
        </p:spPr>
        <p:txBody>
          <a:bodyPr/>
          <a:lstStyle/>
          <a:p>
            <a:r>
              <a:rPr lang="en-US" dirty="0" err="1"/>
              <a:t>Selección</a:t>
            </a:r>
            <a:r>
              <a:rPr lang="en-US" dirty="0"/>
              <a:t> de derechos de </a:t>
            </a:r>
            <a:r>
              <a:rPr lang="en-US" dirty="0" err="1"/>
              <a:t>autor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44877"/>
            <a:ext cx="9144000" cy="21923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Paso 4: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962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F6A8C4-2ACD-4DEE-82F7-51BAF64039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pc="-10" dirty="0"/>
              <a:t>Derechos de </a:t>
            </a:r>
            <a:r>
              <a:rPr lang="en-US" spc="-10" dirty="0" err="1"/>
              <a:t>autor</a:t>
            </a:r>
            <a:endParaRPr lang="en-US" dirty="0"/>
          </a:p>
        </p:txBody>
      </p:sp>
      <p:sp>
        <p:nvSpPr>
          <p:cNvPr id="3" name="object 3"/>
          <p:cNvSpPr/>
          <p:nvPr/>
        </p:nvSpPr>
        <p:spPr>
          <a:xfrm>
            <a:off x="983742" y="2033777"/>
            <a:ext cx="2184002" cy="1160103"/>
          </a:xfrm>
          <a:custGeom>
            <a:avLst/>
            <a:gdLst/>
            <a:ahLst/>
            <a:cxnLst/>
            <a:rect l="l" t="t" r="r" b="b"/>
            <a:pathLst>
              <a:path w="2586354" h="1487804">
                <a:moveTo>
                  <a:pt x="0" y="247903"/>
                </a:moveTo>
                <a:lnTo>
                  <a:pt x="5036" y="197944"/>
                </a:lnTo>
                <a:lnTo>
                  <a:pt x="19482" y="151411"/>
                </a:lnTo>
                <a:lnTo>
                  <a:pt x="42340" y="109301"/>
                </a:lnTo>
                <a:lnTo>
                  <a:pt x="72612" y="72612"/>
                </a:lnTo>
                <a:lnTo>
                  <a:pt x="109301" y="42340"/>
                </a:lnTo>
                <a:lnTo>
                  <a:pt x="151411" y="19482"/>
                </a:lnTo>
                <a:lnTo>
                  <a:pt x="197944" y="5036"/>
                </a:lnTo>
                <a:lnTo>
                  <a:pt x="247904" y="0"/>
                </a:lnTo>
                <a:lnTo>
                  <a:pt x="2338324" y="0"/>
                </a:lnTo>
                <a:lnTo>
                  <a:pt x="2388283" y="5036"/>
                </a:lnTo>
                <a:lnTo>
                  <a:pt x="2434816" y="19482"/>
                </a:lnTo>
                <a:lnTo>
                  <a:pt x="2476926" y="42340"/>
                </a:lnTo>
                <a:lnTo>
                  <a:pt x="2513615" y="72612"/>
                </a:lnTo>
                <a:lnTo>
                  <a:pt x="2543887" y="109301"/>
                </a:lnTo>
                <a:lnTo>
                  <a:pt x="2566745" y="151411"/>
                </a:lnTo>
                <a:lnTo>
                  <a:pt x="2581191" y="197944"/>
                </a:lnTo>
                <a:lnTo>
                  <a:pt x="2586228" y="247903"/>
                </a:lnTo>
                <a:lnTo>
                  <a:pt x="2586228" y="1239519"/>
                </a:lnTo>
                <a:lnTo>
                  <a:pt x="2581191" y="1289479"/>
                </a:lnTo>
                <a:lnTo>
                  <a:pt x="2566745" y="1336012"/>
                </a:lnTo>
                <a:lnTo>
                  <a:pt x="2543887" y="1378122"/>
                </a:lnTo>
                <a:lnTo>
                  <a:pt x="2513615" y="1414811"/>
                </a:lnTo>
                <a:lnTo>
                  <a:pt x="2476926" y="1445083"/>
                </a:lnTo>
                <a:lnTo>
                  <a:pt x="2434816" y="1467941"/>
                </a:lnTo>
                <a:lnTo>
                  <a:pt x="2388283" y="1482387"/>
                </a:lnTo>
                <a:lnTo>
                  <a:pt x="2338324" y="1487423"/>
                </a:lnTo>
                <a:lnTo>
                  <a:pt x="247904" y="1487423"/>
                </a:lnTo>
                <a:lnTo>
                  <a:pt x="197944" y="1482387"/>
                </a:lnTo>
                <a:lnTo>
                  <a:pt x="151411" y="1467941"/>
                </a:lnTo>
                <a:lnTo>
                  <a:pt x="109301" y="1445083"/>
                </a:lnTo>
                <a:lnTo>
                  <a:pt x="72612" y="1414811"/>
                </a:lnTo>
                <a:lnTo>
                  <a:pt x="42340" y="1378122"/>
                </a:lnTo>
                <a:lnTo>
                  <a:pt x="19482" y="1336012"/>
                </a:lnTo>
                <a:lnTo>
                  <a:pt x="5036" y="1289479"/>
                </a:lnTo>
                <a:lnTo>
                  <a:pt x="0" y="1239519"/>
                </a:lnTo>
                <a:lnTo>
                  <a:pt x="0" y="247903"/>
                </a:lnTo>
                <a:close/>
              </a:path>
            </a:pathLst>
          </a:custGeom>
          <a:ln w="50292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3543" y="1600201"/>
            <a:ext cx="1786999" cy="708660"/>
          </a:xfrm>
          <a:custGeom>
            <a:avLst/>
            <a:gdLst/>
            <a:ahLst/>
            <a:cxnLst/>
            <a:rect l="l" t="t" r="r" b="b"/>
            <a:pathLst>
              <a:path w="1286510" h="481964">
                <a:moveTo>
                  <a:pt x="1205992" y="0"/>
                </a:moveTo>
                <a:lnTo>
                  <a:pt x="80264" y="0"/>
                </a:lnTo>
                <a:lnTo>
                  <a:pt x="49023" y="6308"/>
                </a:lnTo>
                <a:lnTo>
                  <a:pt x="23510" y="23510"/>
                </a:lnTo>
                <a:lnTo>
                  <a:pt x="6308" y="49023"/>
                </a:lnTo>
                <a:lnTo>
                  <a:pt x="0" y="80263"/>
                </a:lnTo>
                <a:lnTo>
                  <a:pt x="0" y="401319"/>
                </a:lnTo>
                <a:lnTo>
                  <a:pt x="6308" y="432560"/>
                </a:lnTo>
                <a:lnTo>
                  <a:pt x="23510" y="458073"/>
                </a:lnTo>
                <a:lnTo>
                  <a:pt x="49023" y="475275"/>
                </a:lnTo>
                <a:lnTo>
                  <a:pt x="80264" y="481583"/>
                </a:lnTo>
                <a:lnTo>
                  <a:pt x="1205992" y="481583"/>
                </a:lnTo>
                <a:lnTo>
                  <a:pt x="1237232" y="475275"/>
                </a:lnTo>
                <a:lnTo>
                  <a:pt x="1262745" y="458073"/>
                </a:lnTo>
                <a:lnTo>
                  <a:pt x="1279947" y="432560"/>
                </a:lnTo>
                <a:lnTo>
                  <a:pt x="1286256" y="401319"/>
                </a:lnTo>
                <a:lnTo>
                  <a:pt x="1286256" y="80263"/>
                </a:lnTo>
                <a:lnTo>
                  <a:pt x="1279947" y="49023"/>
                </a:lnTo>
                <a:lnTo>
                  <a:pt x="1262745" y="23510"/>
                </a:lnTo>
                <a:lnTo>
                  <a:pt x="1237232" y="6308"/>
                </a:lnTo>
                <a:lnTo>
                  <a:pt x="120599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3544" y="1705355"/>
            <a:ext cx="1286510" cy="481965"/>
          </a:xfrm>
          <a:custGeom>
            <a:avLst/>
            <a:gdLst/>
            <a:ahLst/>
            <a:cxnLst/>
            <a:rect l="l" t="t" r="r" b="b"/>
            <a:pathLst>
              <a:path w="1286510" h="481964">
                <a:moveTo>
                  <a:pt x="0" y="80263"/>
                </a:moveTo>
                <a:lnTo>
                  <a:pt x="6308" y="49023"/>
                </a:lnTo>
                <a:lnTo>
                  <a:pt x="23510" y="23510"/>
                </a:lnTo>
                <a:lnTo>
                  <a:pt x="49023" y="6308"/>
                </a:lnTo>
                <a:lnTo>
                  <a:pt x="80264" y="0"/>
                </a:lnTo>
                <a:lnTo>
                  <a:pt x="1205992" y="0"/>
                </a:lnTo>
                <a:lnTo>
                  <a:pt x="1237232" y="6308"/>
                </a:lnTo>
                <a:lnTo>
                  <a:pt x="1262745" y="23510"/>
                </a:lnTo>
                <a:lnTo>
                  <a:pt x="1279947" y="49023"/>
                </a:lnTo>
                <a:lnTo>
                  <a:pt x="1286256" y="80263"/>
                </a:lnTo>
                <a:lnTo>
                  <a:pt x="1286256" y="401319"/>
                </a:lnTo>
                <a:lnTo>
                  <a:pt x="1279947" y="432560"/>
                </a:lnTo>
                <a:lnTo>
                  <a:pt x="1262745" y="458073"/>
                </a:lnTo>
                <a:lnTo>
                  <a:pt x="1237232" y="475275"/>
                </a:lnTo>
                <a:lnTo>
                  <a:pt x="1205992" y="481583"/>
                </a:lnTo>
                <a:lnTo>
                  <a:pt x="80264" y="481583"/>
                </a:lnTo>
                <a:lnTo>
                  <a:pt x="49023" y="475275"/>
                </a:lnTo>
                <a:lnTo>
                  <a:pt x="23510" y="458073"/>
                </a:lnTo>
                <a:lnTo>
                  <a:pt x="6308" y="432560"/>
                </a:lnTo>
                <a:lnTo>
                  <a:pt x="0" y="401319"/>
                </a:lnTo>
                <a:lnTo>
                  <a:pt x="0" y="80263"/>
                </a:lnTo>
                <a:close/>
              </a:path>
            </a:pathLst>
          </a:custGeom>
          <a:ln w="12191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0767" y="1600201"/>
            <a:ext cx="1699775" cy="13702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05"/>
              </a:spcBef>
            </a:pPr>
            <a:r>
              <a:rPr lang="es-ES" sz="1600" dirty="0">
                <a:solidFill>
                  <a:srgbClr val="FFFFFF"/>
                </a:solidFill>
                <a:latin typeface="Open Sans"/>
                <a:cs typeface="Open Sans"/>
              </a:rPr>
              <a:t>Derechos de autor</a:t>
            </a:r>
            <a:endParaRPr sz="1600" dirty="0">
              <a:latin typeface="Open Sans"/>
              <a:cs typeface="Open Sans"/>
            </a:endParaRPr>
          </a:p>
          <a:p>
            <a:pPr marL="117475" marR="5080">
              <a:lnSpc>
                <a:spcPct val="100000"/>
              </a:lnSpc>
              <a:spcBef>
                <a:spcPts val="1705"/>
              </a:spcBef>
            </a:pPr>
            <a:r>
              <a:rPr lang="es-ES" sz="1400" spc="-5" dirty="0">
                <a:latin typeface="Open Sans"/>
                <a:cs typeface="Open Sans"/>
              </a:rPr>
              <a:t>Se presentan varias opciones a elegir.</a:t>
            </a:r>
            <a:endParaRPr sz="1400" dirty="0">
              <a:latin typeface="Open Sans"/>
              <a:cs typeface="Open San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73AAA0-4AAA-43B9-BDAA-B91EEAC0F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873" y="809874"/>
            <a:ext cx="7497227" cy="604812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F4A9305-C47C-4906-BE9E-BF1C7DFF66A5}"/>
              </a:ext>
            </a:extLst>
          </p:cNvPr>
          <p:cNvSpPr/>
          <p:nvPr/>
        </p:nvSpPr>
        <p:spPr>
          <a:xfrm>
            <a:off x="6406044" y="3193880"/>
            <a:ext cx="5533407" cy="35726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96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D6F156-E492-462C-894D-37B75D62C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6896"/>
            <a:ext cx="9144000" cy="1655762"/>
          </a:xfrm>
        </p:spPr>
        <p:txBody>
          <a:bodyPr/>
          <a:lstStyle/>
          <a:p>
            <a:r>
              <a:rPr lang="en-US" dirty="0" err="1"/>
              <a:t>Confirmar</a:t>
            </a:r>
            <a:r>
              <a:rPr lang="en-US" dirty="0"/>
              <a:t> </a:t>
            </a:r>
            <a:r>
              <a:rPr lang="en-US" dirty="0" err="1"/>
              <a:t>publicación</a:t>
            </a:r>
            <a:r>
              <a:rPr lang="en-US" dirty="0"/>
              <a:t> en </a:t>
            </a:r>
            <a:r>
              <a:rPr lang="en-US" dirty="0" err="1"/>
              <a:t>acceso</a:t>
            </a:r>
            <a:r>
              <a:rPr lang="en-US" dirty="0"/>
              <a:t> </a:t>
            </a:r>
            <a:r>
              <a:rPr lang="en-US" dirty="0" err="1"/>
              <a:t>abierto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99306"/>
            <a:ext cx="9144000" cy="21923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Paso 5: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87544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490C53-99F9-42FE-B37B-5B37F1B3C5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19" t="23683" r="16356" b="8571"/>
          <a:stretch/>
        </p:blipFill>
        <p:spPr>
          <a:xfrm>
            <a:off x="3660057" y="1422250"/>
            <a:ext cx="8305800" cy="464602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EBBDA0-11D6-4D96-B541-52B927F03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114" y="502920"/>
            <a:ext cx="9756648" cy="338328"/>
          </a:xfrm>
        </p:spPr>
        <p:txBody>
          <a:bodyPr/>
          <a:lstStyle/>
          <a:p>
            <a:r>
              <a:rPr lang="en-US" sz="2400" spc="-20" dirty="0" err="1"/>
              <a:t>Acceso</a:t>
            </a:r>
            <a:r>
              <a:rPr lang="en-US" sz="2400" spc="-20" dirty="0"/>
              <a:t> </a:t>
            </a:r>
            <a:r>
              <a:rPr lang="en-US" sz="2400" spc="-20" dirty="0" err="1"/>
              <a:t>abierto</a:t>
            </a:r>
            <a:endParaRPr lang="en-US" sz="2400" dirty="0"/>
          </a:p>
        </p:txBody>
      </p:sp>
      <p:sp>
        <p:nvSpPr>
          <p:cNvPr id="3" name="object 3"/>
          <p:cNvSpPr/>
          <p:nvPr/>
        </p:nvSpPr>
        <p:spPr>
          <a:xfrm>
            <a:off x="961836" y="1965137"/>
            <a:ext cx="2578198" cy="1780125"/>
          </a:xfrm>
          <a:custGeom>
            <a:avLst/>
            <a:gdLst/>
            <a:ahLst/>
            <a:cxnLst/>
            <a:rect l="l" t="t" r="r" b="b"/>
            <a:pathLst>
              <a:path w="2656840" h="1477010">
                <a:moveTo>
                  <a:pt x="0" y="246125"/>
                </a:moveTo>
                <a:lnTo>
                  <a:pt x="5000" y="196534"/>
                </a:lnTo>
                <a:lnTo>
                  <a:pt x="19342" y="150340"/>
                </a:lnTo>
                <a:lnTo>
                  <a:pt x="42035" y="108532"/>
                </a:lnTo>
                <a:lnTo>
                  <a:pt x="72089" y="72104"/>
                </a:lnTo>
                <a:lnTo>
                  <a:pt x="108516" y="42045"/>
                </a:lnTo>
                <a:lnTo>
                  <a:pt x="150324" y="19347"/>
                </a:lnTo>
                <a:lnTo>
                  <a:pt x="196524" y="5002"/>
                </a:lnTo>
                <a:lnTo>
                  <a:pt x="246126" y="0"/>
                </a:lnTo>
                <a:lnTo>
                  <a:pt x="2410206" y="0"/>
                </a:lnTo>
                <a:lnTo>
                  <a:pt x="2459797" y="5002"/>
                </a:lnTo>
                <a:lnTo>
                  <a:pt x="2505991" y="19347"/>
                </a:lnTo>
                <a:lnTo>
                  <a:pt x="2547799" y="42045"/>
                </a:lnTo>
                <a:lnTo>
                  <a:pt x="2584227" y="72104"/>
                </a:lnTo>
                <a:lnTo>
                  <a:pt x="2614286" y="108532"/>
                </a:lnTo>
                <a:lnTo>
                  <a:pt x="2636984" y="150340"/>
                </a:lnTo>
                <a:lnTo>
                  <a:pt x="2651329" y="196534"/>
                </a:lnTo>
                <a:lnTo>
                  <a:pt x="2656332" y="246125"/>
                </a:lnTo>
                <a:lnTo>
                  <a:pt x="2656332" y="1230630"/>
                </a:lnTo>
                <a:lnTo>
                  <a:pt x="2651329" y="1280221"/>
                </a:lnTo>
                <a:lnTo>
                  <a:pt x="2636984" y="1326415"/>
                </a:lnTo>
                <a:lnTo>
                  <a:pt x="2614286" y="1368223"/>
                </a:lnTo>
                <a:lnTo>
                  <a:pt x="2584227" y="1404651"/>
                </a:lnTo>
                <a:lnTo>
                  <a:pt x="2547799" y="1434710"/>
                </a:lnTo>
                <a:lnTo>
                  <a:pt x="2505991" y="1457408"/>
                </a:lnTo>
                <a:lnTo>
                  <a:pt x="2459797" y="1471753"/>
                </a:lnTo>
                <a:lnTo>
                  <a:pt x="2410206" y="1476756"/>
                </a:lnTo>
                <a:lnTo>
                  <a:pt x="246126" y="1476756"/>
                </a:lnTo>
                <a:lnTo>
                  <a:pt x="196524" y="1471753"/>
                </a:lnTo>
                <a:lnTo>
                  <a:pt x="150324" y="1457408"/>
                </a:lnTo>
                <a:lnTo>
                  <a:pt x="108516" y="1434710"/>
                </a:lnTo>
                <a:lnTo>
                  <a:pt x="72089" y="1404651"/>
                </a:lnTo>
                <a:lnTo>
                  <a:pt x="42035" y="1368223"/>
                </a:lnTo>
                <a:lnTo>
                  <a:pt x="19342" y="1326415"/>
                </a:lnTo>
                <a:lnTo>
                  <a:pt x="5000" y="1280221"/>
                </a:lnTo>
                <a:lnTo>
                  <a:pt x="0" y="1230630"/>
                </a:lnTo>
                <a:lnTo>
                  <a:pt x="0" y="246125"/>
                </a:lnTo>
                <a:close/>
              </a:path>
            </a:pathLst>
          </a:custGeom>
          <a:ln w="50292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2114" y="1751075"/>
            <a:ext cx="1286510" cy="481965"/>
          </a:xfrm>
          <a:custGeom>
            <a:avLst/>
            <a:gdLst/>
            <a:ahLst/>
            <a:cxnLst/>
            <a:rect l="l" t="t" r="r" b="b"/>
            <a:pathLst>
              <a:path w="1286510" h="481964">
                <a:moveTo>
                  <a:pt x="1205992" y="0"/>
                </a:moveTo>
                <a:lnTo>
                  <a:pt x="80264" y="0"/>
                </a:lnTo>
                <a:lnTo>
                  <a:pt x="49023" y="6308"/>
                </a:lnTo>
                <a:lnTo>
                  <a:pt x="23510" y="23510"/>
                </a:lnTo>
                <a:lnTo>
                  <a:pt x="6308" y="49023"/>
                </a:lnTo>
                <a:lnTo>
                  <a:pt x="0" y="80263"/>
                </a:lnTo>
                <a:lnTo>
                  <a:pt x="0" y="401319"/>
                </a:lnTo>
                <a:lnTo>
                  <a:pt x="6308" y="432560"/>
                </a:lnTo>
                <a:lnTo>
                  <a:pt x="23510" y="458073"/>
                </a:lnTo>
                <a:lnTo>
                  <a:pt x="49023" y="475275"/>
                </a:lnTo>
                <a:lnTo>
                  <a:pt x="80264" y="481583"/>
                </a:lnTo>
                <a:lnTo>
                  <a:pt x="1205992" y="481583"/>
                </a:lnTo>
                <a:lnTo>
                  <a:pt x="1237232" y="475275"/>
                </a:lnTo>
                <a:lnTo>
                  <a:pt x="1262745" y="458073"/>
                </a:lnTo>
                <a:lnTo>
                  <a:pt x="1279947" y="432560"/>
                </a:lnTo>
                <a:lnTo>
                  <a:pt x="1286256" y="401319"/>
                </a:lnTo>
                <a:lnTo>
                  <a:pt x="1286256" y="80263"/>
                </a:lnTo>
                <a:lnTo>
                  <a:pt x="1279947" y="49023"/>
                </a:lnTo>
                <a:lnTo>
                  <a:pt x="1262745" y="23510"/>
                </a:lnTo>
                <a:lnTo>
                  <a:pt x="1237232" y="6308"/>
                </a:lnTo>
                <a:lnTo>
                  <a:pt x="120599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8020" y="1751075"/>
            <a:ext cx="2099500" cy="559879"/>
          </a:xfrm>
          <a:custGeom>
            <a:avLst/>
            <a:gdLst/>
            <a:ahLst/>
            <a:cxnLst/>
            <a:rect l="l" t="t" r="r" b="b"/>
            <a:pathLst>
              <a:path w="1286510" h="481964">
                <a:moveTo>
                  <a:pt x="0" y="80263"/>
                </a:moveTo>
                <a:lnTo>
                  <a:pt x="6308" y="49023"/>
                </a:lnTo>
                <a:lnTo>
                  <a:pt x="23510" y="23510"/>
                </a:lnTo>
                <a:lnTo>
                  <a:pt x="49023" y="6308"/>
                </a:lnTo>
                <a:lnTo>
                  <a:pt x="80264" y="0"/>
                </a:lnTo>
                <a:lnTo>
                  <a:pt x="1205992" y="0"/>
                </a:lnTo>
                <a:lnTo>
                  <a:pt x="1237232" y="6308"/>
                </a:lnTo>
                <a:lnTo>
                  <a:pt x="1262745" y="23510"/>
                </a:lnTo>
                <a:lnTo>
                  <a:pt x="1279947" y="49023"/>
                </a:lnTo>
                <a:lnTo>
                  <a:pt x="1286256" y="80263"/>
                </a:lnTo>
                <a:lnTo>
                  <a:pt x="1286256" y="401319"/>
                </a:lnTo>
                <a:lnTo>
                  <a:pt x="1279947" y="432560"/>
                </a:lnTo>
                <a:lnTo>
                  <a:pt x="1262745" y="458073"/>
                </a:lnTo>
                <a:lnTo>
                  <a:pt x="1237232" y="475275"/>
                </a:lnTo>
                <a:lnTo>
                  <a:pt x="1205992" y="481583"/>
                </a:lnTo>
                <a:lnTo>
                  <a:pt x="80264" y="481583"/>
                </a:lnTo>
                <a:lnTo>
                  <a:pt x="49023" y="475275"/>
                </a:lnTo>
                <a:lnTo>
                  <a:pt x="23510" y="458073"/>
                </a:lnTo>
                <a:lnTo>
                  <a:pt x="6308" y="432560"/>
                </a:lnTo>
                <a:lnTo>
                  <a:pt x="0" y="401319"/>
                </a:lnTo>
                <a:lnTo>
                  <a:pt x="0" y="80263"/>
                </a:lnTo>
                <a:close/>
              </a:path>
            </a:pathLst>
          </a:custGeom>
          <a:solidFill>
            <a:schemeClr val="accent1"/>
          </a:solidFill>
          <a:ln w="12191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45499" y="1742492"/>
            <a:ext cx="2214880" cy="18011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1600" dirty="0">
                <a:solidFill>
                  <a:srgbClr val="FFFFFF"/>
                </a:solidFill>
                <a:latin typeface="Open Sans"/>
                <a:cs typeface="Open Sans"/>
              </a:rPr>
              <a:t>Confirmar acceso abierto</a:t>
            </a:r>
            <a:endParaRPr sz="1600" dirty="0">
              <a:latin typeface="Open Sans"/>
              <a:cs typeface="Open Sans"/>
            </a:endParaRPr>
          </a:p>
          <a:p>
            <a:pPr marL="134620">
              <a:lnSpc>
                <a:spcPct val="100000"/>
              </a:lnSpc>
              <a:spcBef>
                <a:spcPts val="1705"/>
              </a:spcBef>
            </a:pPr>
            <a:r>
              <a:rPr lang="es-ES" sz="1400" spc="-5" dirty="0">
                <a:latin typeface="Open Sans"/>
                <a:cs typeface="Open Sans"/>
              </a:rPr>
              <a:t>Al autor se le presenta la oportunidad de publicar en acceso abierto y confirmar. La opción aparece por defecto.</a:t>
            </a:r>
            <a:endParaRPr sz="1400" dirty="0">
              <a:latin typeface="Open Sans"/>
              <a:cs typeface="Open San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FF9657-0F81-4A12-B5B1-AAB6BF0FF19A}"/>
              </a:ext>
            </a:extLst>
          </p:cNvPr>
          <p:cNvSpPr/>
          <p:nvPr/>
        </p:nvSpPr>
        <p:spPr>
          <a:xfrm>
            <a:off x="5638800" y="2939143"/>
            <a:ext cx="6447080" cy="30153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55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E5B64B-80D4-4495-8747-42AD82D1B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7781"/>
            <a:ext cx="9144000" cy="1655762"/>
          </a:xfrm>
        </p:spPr>
        <p:txBody>
          <a:bodyPr/>
          <a:lstStyle/>
          <a:p>
            <a:r>
              <a:rPr lang="en-US" spc="-5" dirty="0" err="1"/>
              <a:t>Tipos</a:t>
            </a:r>
            <a:r>
              <a:rPr lang="en-US" spc="-5" dirty="0"/>
              <a:t> de </a:t>
            </a:r>
            <a:r>
              <a:rPr lang="en-US" spc="-5" dirty="0" err="1"/>
              <a:t>licencia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44877"/>
            <a:ext cx="9144000" cy="21923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Paso 6: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04344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510BE35-DEB8-492D-8BD9-3EEDBEF541DB}"/>
              </a:ext>
            </a:extLst>
          </p:cNvPr>
          <p:cNvGrpSpPr/>
          <p:nvPr/>
        </p:nvGrpSpPr>
        <p:grpSpPr>
          <a:xfrm>
            <a:off x="5373384" y="457200"/>
            <a:ext cx="6298059" cy="6274331"/>
            <a:chOff x="2723569" y="0"/>
            <a:chExt cx="6714381" cy="6858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602F295-809C-4143-B9B1-20E4629F4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4049" y="0"/>
              <a:ext cx="6683901" cy="68580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E4A983A-2F03-4744-8A66-1157CDC070F1}"/>
                </a:ext>
              </a:extLst>
            </p:cNvPr>
            <p:cNvSpPr txBox="1"/>
            <p:nvPr/>
          </p:nvSpPr>
          <p:spPr>
            <a:xfrm>
              <a:off x="2723569" y="1050617"/>
              <a:ext cx="4329341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latin typeface="Calibri" panose="020F0502020204030204" pitchFamily="34" charset="0"/>
                  <a:cs typeface="Calibri" panose="020F0502020204030204" pitchFamily="34" charset="0"/>
                </a:rPr>
                <a:t>Test article</a:t>
              </a:r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D077791-FD28-42C3-B18C-91BDBE5986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pc="-5" dirty="0" err="1"/>
              <a:t>Tipos</a:t>
            </a:r>
            <a:r>
              <a:rPr lang="en-US" spc="-5" dirty="0"/>
              <a:t> de </a:t>
            </a:r>
            <a:r>
              <a:rPr lang="en-US" spc="-5" dirty="0" err="1"/>
              <a:t>licencia</a:t>
            </a:r>
            <a:endParaRPr lang="en-US" dirty="0"/>
          </a:p>
        </p:txBody>
      </p:sp>
      <p:sp>
        <p:nvSpPr>
          <p:cNvPr id="8" name="object 8"/>
          <p:cNvSpPr/>
          <p:nvPr/>
        </p:nvSpPr>
        <p:spPr>
          <a:xfrm>
            <a:off x="942594" y="1700022"/>
            <a:ext cx="2699385" cy="2686921"/>
          </a:xfrm>
          <a:custGeom>
            <a:avLst/>
            <a:gdLst/>
            <a:ahLst/>
            <a:cxnLst/>
            <a:rect l="l" t="t" r="r" b="b"/>
            <a:pathLst>
              <a:path w="2699385" h="3511550">
                <a:moveTo>
                  <a:pt x="0" y="449834"/>
                </a:moveTo>
                <a:lnTo>
                  <a:pt x="2639" y="400823"/>
                </a:lnTo>
                <a:lnTo>
                  <a:pt x="10375" y="353341"/>
                </a:lnTo>
                <a:lnTo>
                  <a:pt x="22932" y="307661"/>
                </a:lnTo>
                <a:lnTo>
                  <a:pt x="40037" y="264057"/>
                </a:lnTo>
                <a:lnTo>
                  <a:pt x="61415" y="222805"/>
                </a:lnTo>
                <a:lnTo>
                  <a:pt x="86791" y="184178"/>
                </a:lnTo>
                <a:lnTo>
                  <a:pt x="115891" y="148452"/>
                </a:lnTo>
                <a:lnTo>
                  <a:pt x="148442" y="115900"/>
                </a:lnTo>
                <a:lnTo>
                  <a:pt x="184167" y="86798"/>
                </a:lnTo>
                <a:lnTo>
                  <a:pt x="222793" y="61420"/>
                </a:lnTo>
                <a:lnTo>
                  <a:pt x="264046" y="40041"/>
                </a:lnTo>
                <a:lnTo>
                  <a:pt x="307651" y="22935"/>
                </a:lnTo>
                <a:lnTo>
                  <a:pt x="353333" y="10376"/>
                </a:lnTo>
                <a:lnTo>
                  <a:pt x="400819" y="2639"/>
                </a:lnTo>
                <a:lnTo>
                  <a:pt x="449834" y="0"/>
                </a:lnTo>
                <a:lnTo>
                  <a:pt x="2249170" y="0"/>
                </a:lnTo>
                <a:lnTo>
                  <a:pt x="2298180" y="2639"/>
                </a:lnTo>
                <a:lnTo>
                  <a:pt x="2345662" y="10376"/>
                </a:lnTo>
                <a:lnTo>
                  <a:pt x="2391342" y="22935"/>
                </a:lnTo>
                <a:lnTo>
                  <a:pt x="2434946" y="40041"/>
                </a:lnTo>
                <a:lnTo>
                  <a:pt x="2476198" y="61420"/>
                </a:lnTo>
                <a:lnTo>
                  <a:pt x="2514825" y="86798"/>
                </a:lnTo>
                <a:lnTo>
                  <a:pt x="2550551" y="115900"/>
                </a:lnTo>
                <a:lnTo>
                  <a:pt x="2583103" y="148452"/>
                </a:lnTo>
                <a:lnTo>
                  <a:pt x="2612205" y="184178"/>
                </a:lnTo>
                <a:lnTo>
                  <a:pt x="2637583" y="222805"/>
                </a:lnTo>
                <a:lnTo>
                  <a:pt x="2658962" y="264057"/>
                </a:lnTo>
                <a:lnTo>
                  <a:pt x="2676068" y="307661"/>
                </a:lnTo>
                <a:lnTo>
                  <a:pt x="2688627" y="353341"/>
                </a:lnTo>
                <a:lnTo>
                  <a:pt x="2696364" y="400823"/>
                </a:lnTo>
                <a:lnTo>
                  <a:pt x="2699004" y="449834"/>
                </a:lnTo>
                <a:lnTo>
                  <a:pt x="2699004" y="3061462"/>
                </a:lnTo>
                <a:lnTo>
                  <a:pt x="2696364" y="3110472"/>
                </a:lnTo>
                <a:lnTo>
                  <a:pt x="2688627" y="3157954"/>
                </a:lnTo>
                <a:lnTo>
                  <a:pt x="2676068" y="3203634"/>
                </a:lnTo>
                <a:lnTo>
                  <a:pt x="2658962" y="3247238"/>
                </a:lnTo>
                <a:lnTo>
                  <a:pt x="2637583" y="3288490"/>
                </a:lnTo>
                <a:lnTo>
                  <a:pt x="2612205" y="3327117"/>
                </a:lnTo>
                <a:lnTo>
                  <a:pt x="2583103" y="3362843"/>
                </a:lnTo>
                <a:lnTo>
                  <a:pt x="2550551" y="3395395"/>
                </a:lnTo>
                <a:lnTo>
                  <a:pt x="2514825" y="3424497"/>
                </a:lnTo>
                <a:lnTo>
                  <a:pt x="2476198" y="3449875"/>
                </a:lnTo>
                <a:lnTo>
                  <a:pt x="2434946" y="3471254"/>
                </a:lnTo>
                <a:lnTo>
                  <a:pt x="2391342" y="3488360"/>
                </a:lnTo>
                <a:lnTo>
                  <a:pt x="2345662" y="3500919"/>
                </a:lnTo>
                <a:lnTo>
                  <a:pt x="2298180" y="3508656"/>
                </a:lnTo>
                <a:lnTo>
                  <a:pt x="2249170" y="3511296"/>
                </a:lnTo>
                <a:lnTo>
                  <a:pt x="449834" y="3511296"/>
                </a:lnTo>
                <a:lnTo>
                  <a:pt x="400819" y="3508656"/>
                </a:lnTo>
                <a:lnTo>
                  <a:pt x="353333" y="3500919"/>
                </a:lnTo>
                <a:lnTo>
                  <a:pt x="307651" y="3488360"/>
                </a:lnTo>
                <a:lnTo>
                  <a:pt x="264046" y="3471254"/>
                </a:lnTo>
                <a:lnTo>
                  <a:pt x="222793" y="3449875"/>
                </a:lnTo>
                <a:lnTo>
                  <a:pt x="184167" y="3424497"/>
                </a:lnTo>
                <a:lnTo>
                  <a:pt x="148442" y="3395395"/>
                </a:lnTo>
                <a:lnTo>
                  <a:pt x="115891" y="3362843"/>
                </a:lnTo>
                <a:lnTo>
                  <a:pt x="86791" y="3327117"/>
                </a:lnTo>
                <a:lnTo>
                  <a:pt x="61415" y="3288490"/>
                </a:lnTo>
                <a:lnTo>
                  <a:pt x="40037" y="3247238"/>
                </a:lnTo>
                <a:lnTo>
                  <a:pt x="22932" y="3203634"/>
                </a:lnTo>
                <a:lnTo>
                  <a:pt x="10375" y="3157954"/>
                </a:lnTo>
                <a:lnTo>
                  <a:pt x="2639" y="3110472"/>
                </a:lnTo>
                <a:lnTo>
                  <a:pt x="0" y="3061462"/>
                </a:lnTo>
                <a:lnTo>
                  <a:pt x="0" y="449834"/>
                </a:lnTo>
                <a:close/>
              </a:path>
            </a:pathLst>
          </a:custGeom>
          <a:ln w="50292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47698" y="2054838"/>
            <a:ext cx="2289175" cy="21319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069" marR="73025">
              <a:lnSpc>
                <a:spcPct val="100000"/>
              </a:lnSpc>
              <a:spcBef>
                <a:spcPts val="1395"/>
              </a:spcBef>
            </a:pPr>
            <a:r>
              <a:rPr lang="es-ES" sz="1400" dirty="0">
                <a:latin typeface="Open Sans"/>
                <a:cs typeface="Open Sans"/>
              </a:rPr>
              <a:t>El autor debe elegir la licencia de </a:t>
            </a:r>
            <a:r>
              <a:rPr sz="1400" spc="-5" dirty="0">
                <a:latin typeface="Open Sans"/>
                <a:cs typeface="Open Sans"/>
              </a:rPr>
              <a:t>Creative Commons </a:t>
            </a:r>
            <a:r>
              <a:rPr lang="es-ES" sz="1400" spc="-5" dirty="0">
                <a:latin typeface="Open Sans"/>
                <a:cs typeface="Open Sans"/>
              </a:rPr>
              <a:t>más adecuada según la fuente de financiación y revista científica. </a:t>
            </a:r>
          </a:p>
          <a:p>
            <a:pPr marL="52069" marR="73025">
              <a:lnSpc>
                <a:spcPct val="100000"/>
              </a:lnSpc>
              <a:spcBef>
                <a:spcPts val="1395"/>
              </a:spcBef>
            </a:pPr>
            <a:r>
              <a:rPr lang="es-ES" sz="1400" spc="-5" dirty="0">
                <a:latin typeface="Open Sans"/>
                <a:cs typeface="Open Sans"/>
              </a:rPr>
              <a:t>Aparece una breve descripción de cada licencia. 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4EBD63C-4EC4-4420-913A-F9486D789ABD}"/>
              </a:ext>
            </a:extLst>
          </p:cNvPr>
          <p:cNvSpPr/>
          <p:nvPr/>
        </p:nvSpPr>
        <p:spPr>
          <a:xfrm>
            <a:off x="923544" y="1375272"/>
            <a:ext cx="1556766" cy="573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licencia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4A7B5A-9789-4C32-8EF9-D77657C93FCC}"/>
              </a:ext>
            </a:extLst>
          </p:cNvPr>
          <p:cNvSpPr/>
          <p:nvPr/>
        </p:nvSpPr>
        <p:spPr>
          <a:xfrm>
            <a:off x="6883685" y="2404154"/>
            <a:ext cx="5106258" cy="44538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41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D7F589-662A-4584-844B-64784C344D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Entrega</a:t>
            </a:r>
            <a:r>
              <a:rPr lang="en-US" dirty="0"/>
              <a:t> de </a:t>
            </a:r>
            <a:r>
              <a:rPr lang="en-US" dirty="0" err="1"/>
              <a:t>licencia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11301"/>
            <a:ext cx="9144000" cy="21923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Paso 7: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84370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C3A3A9B-2251-425F-82BB-3CD10579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24867"/>
            <a:ext cx="9144000" cy="1655762"/>
          </a:xfrm>
        </p:spPr>
        <p:txBody>
          <a:bodyPr/>
          <a:lstStyle/>
          <a:p>
            <a:r>
              <a:rPr lang="en-US" dirty="0" err="1"/>
              <a:t>Invitación</a:t>
            </a:r>
            <a:r>
              <a:rPr lang="en-US" dirty="0"/>
              <a:t> a Author Services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55763"/>
            <a:ext cx="9144000" cy="21923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Paso 1: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40493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B873B9-CF05-466D-88EA-516708F4D0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pc="-5" dirty="0" err="1"/>
              <a:t>Entrega</a:t>
            </a:r>
            <a:r>
              <a:rPr lang="en-US" spc="-5" dirty="0"/>
              <a:t> de </a:t>
            </a:r>
            <a:r>
              <a:rPr lang="en-US" spc="-5" dirty="0" err="1"/>
              <a:t>licencia</a:t>
            </a:r>
            <a:endParaRPr lang="en-US" dirty="0"/>
          </a:p>
        </p:txBody>
      </p:sp>
      <p:sp>
        <p:nvSpPr>
          <p:cNvPr id="5" name="object 5"/>
          <p:cNvSpPr/>
          <p:nvPr/>
        </p:nvSpPr>
        <p:spPr>
          <a:xfrm>
            <a:off x="957834" y="2245614"/>
            <a:ext cx="3287596" cy="1401836"/>
          </a:xfrm>
          <a:custGeom>
            <a:avLst/>
            <a:gdLst/>
            <a:ahLst/>
            <a:cxnLst/>
            <a:rect l="l" t="t" r="r" b="b"/>
            <a:pathLst>
              <a:path w="3340735" h="1851660">
                <a:moveTo>
                  <a:pt x="0" y="308610"/>
                </a:moveTo>
                <a:lnTo>
                  <a:pt x="3346" y="263007"/>
                </a:lnTo>
                <a:lnTo>
                  <a:pt x="13066" y="219481"/>
                </a:lnTo>
                <a:lnTo>
                  <a:pt x="28684" y="178510"/>
                </a:lnTo>
                <a:lnTo>
                  <a:pt x="49720" y="140571"/>
                </a:lnTo>
                <a:lnTo>
                  <a:pt x="75699" y="106141"/>
                </a:lnTo>
                <a:lnTo>
                  <a:pt x="106141" y="75699"/>
                </a:lnTo>
                <a:lnTo>
                  <a:pt x="140571" y="49720"/>
                </a:lnTo>
                <a:lnTo>
                  <a:pt x="178510" y="28684"/>
                </a:lnTo>
                <a:lnTo>
                  <a:pt x="219481" y="13066"/>
                </a:lnTo>
                <a:lnTo>
                  <a:pt x="263007" y="3346"/>
                </a:lnTo>
                <a:lnTo>
                  <a:pt x="308609" y="0"/>
                </a:lnTo>
                <a:lnTo>
                  <a:pt x="3031998" y="0"/>
                </a:lnTo>
                <a:lnTo>
                  <a:pt x="3077600" y="3346"/>
                </a:lnTo>
                <a:lnTo>
                  <a:pt x="3121126" y="13066"/>
                </a:lnTo>
                <a:lnTo>
                  <a:pt x="3162097" y="28684"/>
                </a:lnTo>
                <a:lnTo>
                  <a:pt x="3200036" y="49720"/>
                </a:lnTo>
                <a:lnTo>
                  <a:pt x="3234466" y="75699"/>
                </a:lnTo>
                <a:lnTo>
                  <a:pt x="3264908" y="106141"/>
                </a:lnTo>
                <a:lnTo>
                  <a:pt x="3290887" y="140571"/>
                </a:lnTo>
                <a:lnTo>
                  <a:pt x="3311923" y="178510"/>
                </a:lnTo>
                <a:lnTo>
                  <a:pt x="3327541" y="219481"/>
                </a:lnTo>
                <a:lnTo>
                  <a:pt x="3337261" y="263007"/>
                </a:lnTo>
                <a:lnTo>
                  <a:pt x="3340607" y="308610"/>
                </a:lnTo>
                <a:lnTo>
                  <a:pt x="3340607" y="1543050"/>
                </a:lnTo>
                <a:lnTo>
                  <a:pt x="3337261" y="1588652"/>
                </a:lnTo>
                <a:lnTo>
                  <a:pt x="3327541" y="1632178"/>
                </a:lnTo>
                <a:lnTo>
                  <a:pt x="3311923" y="1673149"/>
                </a:lnTo>
                <a:lnTo>
                  <a:pt x="3290887" y="1711088"/>
                </a:lnTo>
                <a:lnTo>
                  <a:pt x="3264908" y="1745518"/>
                </a:lnTo>
                <a:lnTo>
                  <a:pt x="3234466" y="1775960"/>
                </a:lnTo>
                <a:lnTo>
                  <a:pt x="3200036" y="1801939"/>
                </a:lnTo>
                <a:lnTo>
                  <a:pt x="3162097" y="1822975"/>
                </a:lnTo>
                <a:lnTo>
                  <a:pt x="3121126" y="1838593"/>
                </a:lnTo>
                <a:lnTo>
                  <a:pt x="3077600" y="1848313"/>
                </a:lnTo>
                <a:lnTo>
                  <a:pt x="3031998" y="1851660"/>
                </a:lnTo>
                <a:lnTo>
                  <a:pt x="308609" y="1851660"/>
                </a:lnTo>
                <a:lnTo>
                  <a:pt x="263007" y="1848313"/>
                </a:lnTo>
                <a:lnTo>
                  <a:pt x="219481" y="1838593"/>
                </a:lnTo>
                <a:lnTo>
                  <a:pt x="178510" y="1822975"/>
                </a:lnTo>
                <a:lnTo>
                  <a:pt x="140571" y="1801939"/>
                </a:lnTo>
                <a:lnTo>
                  <a:pt x="106141" y="1775960"/>
                </a:lnTo>
                <a:lnTo>
                  <a:pt x="75699" y="1745518"/>
                </a:lnTo>
                <a:lnTo>
                  <a:pt x="49720" y="1711088"/>
                </a:lnTo>
                <a:lnTo>
                  <a:pt x="28684" y="1673149"/>
                </a:lnTo>
                <a:lnTo>
                  <a:pt x="13066" y="1632178"/>
                </a:lnTo>
                <a:lnTo>
                  <a:pt x="3346" y="1588652"/>
                </a:lnTo>
                <a:lnTo>
                  <a:pt x="0" y="1543050"/>
                </a:lnTo>
                <a:lnTo>
                  <a:pt x="0" y="308610"/>
                </a:lnTo>
                <a:close/>
              </a:path>
            </a:pathLst>
          </a:custGeom>
          <a:ln w="50292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5220" y="1875092"/>
            <a:ext cx="1559814" cy="535303"/>
          </a:xfrm>
          <a:custGeom>
            <a:avLst/>
            <a:gdLst/>
            <a:ahLst/>
            <a:cxnLst/>
            <a:rect l="l" t="t" r="r" b="b"/>
            <a:pathLst>
              <a:path w="1260475" h="391794">
                <a:moveTo>
                  <a:pt x="1195070" y="0"/>
                </a:moveTo>
                <a:lnTo>
                  <a:pt x="65278" y="0"/>
                </a:lnTo>
                <a:lnTo>
                  <a:pt x="39867" y="5127"/>
                </a:lnTo>
                <a:lnTo>
                  <a:pt x="19118" y="19113"/>
                </a:lnTo>
                <a:lnTo>
                  <a:pt x="5129" y="39862"/>
                </a:lnTo>
                <a:lnTo>
                  <a:pt x="0" y="65277"/>
                </a:lnTo>
                <a:lnTo>
                  <a:pt x="0" y="326389"/>
                </a:lnTo>
                <a:lnTo>
                  <a:pt x="5129" y="351805"/>
                </a:lnTo>
                <a:lnTo>
                  <a:pt x="19118" y="372554"/>
                </a:lnTo>
                <a:lnTo>
                  <a:pt x="39867" y="386540"/>
                </a:lnTo>
                <a:lnTo>
                  <a:pt x="65278" y="391667"/>
                </a:lnTo>
                <a:lnTo>
                  <a:pt x="1195070" y="391667"/>
                </a:lnTo>
                <a:lnTo>
                  <a:pt x="1220485" y="386540"/>
                </a:lnTo>
                <a:lnTo>
                  <a:pt x="1241234" y="372554"/>
                </a:lnTo>
                <a:lnTo>
                  <a:pt x="1255220" y="351805"/>
                </a:lnTo>
                <a:lnTo>
                  <a:pt x="1260348" y="326389"/>
                </a:lnTo>
                <a:lnTo>
                  <a:pt x="1260348" y="65277"/>
                </a:lnTo>
                <a:lnTo>
                  <a:pt x="1255220" y="39862"/>
                </a:lnTo>
                <a:lnTo>
                  <a:pt x="1241234" y="19113"/>
                </a:lnTo>
                <a:lnTo>
                  <a:pt x="1220485" y="5127"/>
                </a:lnTo>
                <a:lnTo>
                  <a:pt x="119507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58671" y="1982532"/>
            <a:ext cx="2990815" cy="15574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1600" dirty="0">
                <a:solidFill>
                  <a:srgbClr val="FFFFFF"/>
                </a:solidFill>
                <a:latin typeface="Open Sans"/>
                <a:cs typeface="Open Sans"/>
              </a:rPr>
              <a:t>Firma</a:t>
            </a:r>
            <a:endParaRPr sz="1600" dirty="0">
              <a:latin typeface="Open Sans"/>
              <a:cs typeface="Open Sans"/>
            </a:endParaRPr>
          </a:p>
          <a:p>
            <a:pPr marL="132080" marR="5080">
              <a:lnSpc>
                <a:spcPct val="100000"/>
              </a:lnSpc>
              <a:spcBef>
                <a:spcPts val="1705"/>
              </a:spcBef>
            </a:pPr>
            <a:r>
              <a:rPr lang="en-GB" sz="1400" dirty="0"/>
              <a:t>El </a:t>
            </a:r>
            <a:r>
              <a:rPr lang="en-GB" sz="1400" dirty="0" err="1"/>
              <a:t>siguiente</a:t>
            </a:r>
            <a:r>
              <a:rPr lang="en-GB" sz="1400" dirty="0"/>
              <a:t> paso es la </a:t>
            </a:r>
            <a:r>
              <a:rPr lang="en-GB" sz="1400" dirty="0" err="1"/>
              <a:t>firma</a:t>
            </a:r>
            <a:r>
              <a:rPr lang="en-GB" sz="1400" dirty="0"/>
              <a:t> de la </a:t>
            </a:r>
            <a:r>
              <a:rPr lang="en-GB" sz="1400" dirty="0" err="1"/>
              <a:t>licencia</a:t>
            </a:r>
            <a:r>
              <a:rPr lang="en-GB" sz="1400" dirty="0"/>
              <a:t>.</a:t>
            </a:r>
          </a:p>
          <a:p>
            <a:pPr marL="132080" marR="5080">
              <a:lnSpc>
                <a:spcPct val="100000"/>
              </a:lnSpc>
              <a:spcBef>
                <a:spcPts val="1705"/>
              </a:spcBef>
            </a:pPr>
            <a:r>
              <a:rPr lang="es-ES" sz="1400" dirty="0"/>
              <a:t>El autor corresponsal recibirá una copia para revisar y firmar. </a:t>
            </a:r>
            <a:endParaRPr lang="es-ES" dirty="0">
              <a:latin typeface="Times New Roman"/>
              <a:cs typeface="Times New Roman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6F5400-B52F-4599-9E5C-DE4E11356301}"/>
              </a:ext>
            </a:extLst>
          </p:cNvPr>
          <p:cNvGrpSpPr/>
          <p:nvPr/>
        </p:nvGrpSpPr>
        <p:grpSpPr>
          <a:xfrm>
            <a:off x="4381180" y="795528"/>
            <a:ext cx="7414579" cy="5931843"/>
            <a:chOff x="3645609" y="0"/>
            <a:chExt cx="8128074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8C06352-B1C8-447A-98EA-473F74A79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3186" y="0"/>
              <a:ext cx="8020497" cy="6858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8E5C73-31A2-46A3-905C-0BF8F282CCBF}"/>
                </a:ext>
              </a:extLst>
            </p:cNvPr>
            <p:cNvSpPr txBox="1"/>
            <p:nvPr/>
          </p:nvSpPr>
          <p:spPr>
            <a:xfrm>
              <a:off x="3645609" y="1313502"/>
              <a:ext cx="43293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  Test article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BBF6B01-98A1-4F6D-807B-6D22CB81B38E}"/>
              </a:ext>
            </a:extLst>
          </p:cNvPr>
          <p:cNvSpPr/>
          <p:nvPr/>
        </p:nvSpPr>
        <p:spPr>
          <a:xfrm>
            <a:off x="6283233" y="6062472"/>
            <a:ext cx="5610660" cy="6257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87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24968" y="6415707"/>
            <a:ext cx="1048741" cy="1949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"/>
              </a:spcBef>
            </a:pPr>
            <a:endParaRPr sz="1200">
              <a:latin typeface="Open Sans"/>
              <a:cs typeface="Open San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A23D62-4F5F-4776-8DB5-3252876A44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pc="-5" dirty="0" err="1"/>
              <a:t>Firma</a:t>
            </a:r>
            <a:r>
              <a:rPr lang="en-US" spc="-5" dirty="0"/>
              <a:t> de la </a:t>
            </a:r>
            <a:r>
              <a:rPr lang="en-US" spc="-5" dirty="0" err="1"/>
              <a:t>licencia</a:t>
            </a:r>
            <a:endParaRPr lang="en-US" dirty="0"/>
          </a:p>
        </p:txBody>
      </p:sp>
      <p:sp>
        <p:nvSpPr>
          <p:cNvPr id="6" name="object 6"/>
          <p:cNvSpPr/>
          <p:nvPr/>
        </p:nvSpPr>
        <p:spPr>
          <a:xfrm>
            <a:off x="973074" y="1645157"/>
            <a:ext cx="2656840" cy="3601757"/>
          </a:xfrm>
          <a:custGeom>
            <a:avLst/>
            <a:gdLst/>
            <a:ahLst/>
            <a:cxnLst/>
            <a:rect l="l" t="t" r="r" b="b"/>
            <a:pathLst>
              <a:path w="2656840" h="3252470">
                <a:moveTo>
                  <a:pt x="0" y="442722"/>
                </a:moveTo>
                <a:lnTo>
                  <a:pt x="2597" y="394488"/>
                </a:lnTo>
                <a:lnTo>
                  <a:pt x="10211" y="347757"/>
                </a:lnTo>
                <a:lnTo>
                  <a:pt x="22571" y="302800"/>
                </a:lnTo>
                <a:lnTo>
                  <a:pt x="39405" y="259886"/>
                </a:lnTo>
                <a:lnTo>
                  <a:pt x="60446" y="219286"/>
                </a:lnTo>
                <a:lnTo>
                  <a:pt x="85422" y="181270"/>
                </a:lnTo>
                <a:lnTo>
                  <a:pt x="114062" y="146108"/>
                </a:lnTo>
                <a:lnTo>
                  <a:pt x="146098" y="114071"/>
                </a:lnTo>
                <a:lnTo>
                  <a:pt x="181259" y="85429"/>
                </a:lnTo>
                <a:lnTo>
                  <a:pt x="219275" y="60452"/>
                </a:lnTo>
                <a:lnTo>
                  <a:pt x="259875" y="39409"/>
                </a:lnTo>
                <a:lnTo>
                  <a:pt x="302790" y="22573"/>
                </a:lnTo>
                <a:lnTo>
                  <a:pt x="347750" y="10212"/>
                </a:lnTo>
                <a:lnTo>
                  <a:pt x="394483" y="2598"/>
                </a:lnTo>
                <a:lnTo>
                  <a:pt x="442722" y="0"/>
                </a:lnTo>
                <a:lnTo>
                  <a:pt x="2213610" y="0"/>
                </a:lnTo>
                <a:lnTo>
                  <a:pt x="2261843" y="2598"/>
                </a:lnTo>
                <a:lnTo>
                  <a:pt x="2308574" y="10212"/>
                </a:lnTo>
                <a:lnTo>
                  <a:pt x="2353531" y="22573"/>
                </a:lnTo>
                <a:lnTo>
                  <a:pt x="2396445" y="39409"/>
                </a:lnTo>
                <a:lnTo>
                  <a:pt x="2437045" y="60452"/>
                </a:lnTo>
                <a:lnTo>
                  <a:pt x="2475061" y="85429"/>
                </a:lnTo>
                <a:lnTo>
                  <a:pt x="2510223" y="114071"/>
                </a:lnTo>
                <a:lnTo>
                  <a:pt x="2542260" y="146108"/>
                </a:lnTo>
                <a:lnTo>
                  <a:pt x="2570902" y="181270"/>
                </a:lnTo>
                <a:lnTo>
                  <a:pt x="2595880" y="219286"/>
                </a:lnTo>
                <a:lnTo>
                  <a:pt x="2616922" y="259886"/>
                </a:lnTo>
                <a:lnTo>
                  <a:pt x="2633758" y="302800"/>
                </a:lnTo>
                <a:lnTo>
                  <a:pt x="2646119" y="347757"/>
                </a:lnTo>
                <a:lnTo>
                  <a:pt x="2653733" y="394488"/>
                </a:lnTo>
                <a:lnTo>
                  <a:pt x="2656332" y="442722"/>
                </a:lnTo>
                <a:lnTo>
                  <a:pt x="2656332" y="2809494"/>
                </a:lnTo>
                <a:lnTo>
                  <a:pt x="2653733" y="2857727"/>
                </a:lnTo>
                <a:lnTo>
                  <a:pt x="2646119" y="2904458"/>
                </a:lnTo>
                <a:lnTo>
                  <a:pt x="2633758" y="2949415"/>
                </a:lnTo>
                <a:lnTo>
                  <a:pt x="2616922" y="2992329"/>
                </a:lnTo>
                <a:lnTo>
                  <a:pt x="2595880" y="3032929"/>
                </a:lnTo>
                <a:lnTo>
                  <a:pt x="2570902" y="3070945"/>
                </a:lnTo>
                <a:lnTo>
                  <a:pt x="2542260" y="3106107"/>
                </a:lnTo>
                <a:lnTo>
                  <a:pt x="2510223" y="3138144"/>
                </a:lnTo>
                <a:lnTo>
                  <a:pt x="2475061" y="3166786"/>
                </a:lnTo>
                <a:lnTo>
                  <a:pt x="2437045" y="3191764"/>
                </a:lnTo>
                <a:lnTo>
                  <a:pt x="2396445" y="3212806"/>
                </a:lnTo>
                <a:lnTo>
                  <a:pt x="2353531" y="3229642"/>
                </a:lnTo>
                <a:lnTo>
                  <a:pt x="2308574" y="3242003"/>
                </a:lnTo>
                <a:lnTo>
                  <a:pt x="2261843" y="3249617"/>
                </a:lnTo>
                <a:lnTo>
                  <a:pt x="2213610" y="3252216"/>
                </a:lnTo>
                <a:lnTo>
                  <a:pt x="442722" y="3252216"/>
                </a:lnTo>
                <a:lnTo>
                  <a:pt x="394483" y="3249617"/>
                </a:lnTo>
                <a:lnTo>
                  <a:pt x="347750" y="3242003"/>
                </a:lnTo>
                <a:lnTo>
                  <a:pt x="302790" y="3229642"/>
                </a:lnTo>
                <a:lnTo>
                  <a:pt x="259875" y="3212806"/>
                </a:lnTo>
                <a:lnTo>
                  <a:pt x="219275" y="3191764"/>
                </a:lnTo>
                <a:lnTo>
                  <a:pt x="181259" y="3166786"/>
                </a:lnTo>
                <a:lnTo>
                  <a:pt x="146098" y="3138144"/>
                </a:lnTo>
                <a:lnTo>
                  <a:pt x="114062" y="3106107"/>
                </a:lnTo>
                <a:lnTo>
                  <a:pt x="85422" y="3070945"/>
                </a:lnTo>
                <a:lnTo>
                  <a:pt x="60446" y="3032929"/>
                </a:lnTo>
                <a:lnTo>
                  <a:pt x="39405" y="2992329"/>
                </a:lnTo>
                <a:lnTo>
                  <a:pt x="22571" y="2949415"/>
                </a:lnTo>
                <a:lnTo>
                  <a:pt x="10211" y="2904458"/>
                </a:lnTo>
                <a:lnTo>
                  <a:pt x="2597" y="2857727"/>
                </a:lnTo>
                <a:lnTo>
                  <a:pt x="0" y="2809494"/>
                </a:lnTo>
                <a:lnTo>
                  <a:pt x="0" y="442722"/>
                </a:lnTo>
                <a:close/>
              </a:path>
            </a:pathLst>
          </a:custGeom>
          <a:ln w="50292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0496" y="1219480"/>
            <a:ext cx="3023840" cy="528188"/>
          </a:xfrm>
          <a:custGeom>
            <a:avLst/>
            <a:gdLst/>
            <a:ahLst/>
            <a:cxnLst/>
            <a:rect l="l" t="t" r="r" b="b"/>
            <a:pathLst>
              <a:path w="1690370" h="408939">
                <a:moveTo>
                  <a:pt x="0" y="68072"/>
                </a:moveTo>
                <a:lnTo>
                  <a:pt x="5349" y="41576"/>
                </a:lnTo>
                <a:lnTo>
                  <a:pt x="19938" y="19939"/>
                </a:lnTo>
                <a:lnTo>
                  <a:pt x="41576" y="5349"/>
                </a:lnTo>
                <a:lnTo>
                  <a:pt x="68072" y="0"/>
                </a:lnTo>
                <a:lnTo>
                  <a:pt x="1622044" y="0"/>
                </a:lnTo>
                <a:lnTo>
                  <a:pt x="1648539" y="5349"/>
                </a:lnTo>
                <a:lnTo>
                  <a:pt x="1670177" y="19939"/>
                </a:lnTo>
                <a:lnTo>
                  <a:pt x="1684766" y="41576"/>
                </a:lnTo>
                <a:lnTo>
                  <a:pt x="1690116" y="68072"/>
                </a:lnTo>
                <a:lnTo>
                  <a:pt x="1690116" y="340360"/>
                </a:lnTo>
                <a:lnTo>
                  <a:pt x="1684766" y="366855"/>
                </a:lnTo>
                <a:lnTo>
                  <a:pt x="1670177" y="388493"/>
                </a:lnTo>
                <a:lnTo>
                  <a:pt x="1648539" y="403082"/>
                </a:lnTo>
                <a:lnTo>
                  <a:pt x="1622044" y="408432"/>
                </a:lnTo>
                <a:lnTo>
                  <a:pt x="68072" y="408432"/>
                </a:lnTo>
                <a:lnTo>
                  <a:pt x="41576" y="403082"/>
                </a:lnTo>
                <a:lnTo>
                  <a:pt x="19939" y="388493"/>
                </a:lnTo>
                <a:lnTo>
                  <a:pt x="5349" y="366855"/>
                </a:lnTo>
                <a:lnTo>
                  <a:pt x="0" y="340360"/>
                </a:lnTo>
                <a:lnTo>
                  <a:pt x="0" y="68072"/>
                </a:lnTo>
                <a:close/>
              </a:path>
            </a:pathLst>
          </a:custGeom>
          <a:solidFill>
            <a:schemeClr val="accent1"/>
          </a:solidFill>
          <a:ln w="12192">
            <a:solidFill>
              <a:srgbClr val="009C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54684" y="1321990"/>
            <a:ext cx="2293620" cy="37067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" marR="5080">
              <a:lnSpc>
                <a:spcPct val="100000"/>
              </a:lnSpc>
              <a:spcBef>
                <a:spcPts val="1225"/>
              </a:spcBef>
            </a:pPr>
            <a:endParaRPr lang="en-US" sz="1400" spc="-5" dirty="0">
              <a:latin typeface="Open Sans"/>
              <a:cs typeface="Open Sans"/>
            </a:endParaRPr>
          </a:p>
          <a:p>
            <a:pPr marL="36830" marR="5080">
              <a:lnSpc>
                <a:spcPct val="100000"/>
              </a:lnSpc>
              <a:spcBef>
                <a:spcPts val="1225"/>
              </a:spcBef>
            </a:pPr>
            <a:endParaRPr lang="en-US" sz="2000" spc="-5" dirty="0">
              <a:latin typeface="Open Sans"/>
              <a:cs typeface="Open Sans"/>
            </a:endParaRPr>
          </a:p>
          <a:p>
            <a:r>
              <a:rPr lang="en-GB" sz="1400" dirty="0"/>
              <a:t>Una </a:t>
            </a:r>
            <a:r>
              <a:rPr lang="en-GB" sz="1400" dirty="0" err="1"/>
              <a:t>vez</a:t>
            </a:r>
            <a:r>
              <a:rPr lang="en-GB" sz="1400" dirty="0"/>
              <a:t> el </a:t>
            </a:r>
            <a:r>
              <a:rPr lang="en-GB" sz="1400" dirty="0" err="1"/>
              <a:t>autor</a:t>
            </a:r>
            <a:r>
              <a:rPr lang="en-GB" sz="1400" dirty="0"/>
              <a:t> </a:t>
            </a:r>
            <a:r>
              <a:rPr lang="en-GB" sz="1400" dirty="0" err="1"/>
              <a:t>corresponsal</a:t>
            </a:r>
            <a:r>
              <a:rPr lang="en-GB" sz="1400" dirty="0"/>
              <a:t> </a:t>
            </a:r>
            <a:r>
              <a:rPr lang="en-GB" sz="1400" dirty="0" err="1"/>
              <a:t>firma</a:t>
            </a:r>
            <a:r>
              <a:rPr lang="en-GB" sz="1400" dirty="0"/>
              <a:t> y </a:t>
            </a:r>
            <a:r>
              <a:rPr lang="en-GB" sz="1400" dirty="0" err="1"/>
              <a:t>entrega</a:t>
            </a:r>
            <a:r>
              <a:rPr lang="en-GB" sz="1400" dirty="0"/>
              <a:t> la </a:t>
            </a:r>
            <a:r>
              <a:rPr lang="en-GB" sz="1400" dirty="0" err="1"/>
              <a:t>licencia</a:t>
            </a:r>
            <a:r>
              <a:rPr lang="en-GB" sz="1400" dirty="0"/>
              <a:t>, </a:t>
            </a:r>
            <a:r>
              <a:rPr lang="en-GB" sz="1400" dirty="0" err="1"/>
              <a:t>pueden</a:t>
            </a:r>
            <a:r>
              <a:rPr lang="en-GB" sz="1400" dirty="0"/>
              <a:t> </a:t>
            </a:r>
            <a:r>
              <a:rPr lang="en-GB" sz="1400" dirty="0" err="1"/>
              <a:t>solicitar</a:t>
            </a:r>
            <a:r>
              <a:rPr lang="en-GB" sz="1400" dirty="0"/>
              <a:t> los </a:t>
            </a:r>
            <a:r>
              <a:rPr lang="en-GB" sz="1400" dirty="0" err="1"/>
              <a:t>fondos</a:t>
            </a:r>
            <a:r>
              <a:rPr lang="en-GB" sz="1400" dirty="0"/>
              <a:t> para </a:t>
            </a:r>
            <a:r>
              <a:rPr lang="en-GB" sz="1400" dirty="0" err="1"/>
              <a:t>cubrir</a:t>
            </a:r>
            <a:r>
              <a:rPr lang="en-GB" sz="1400" dirty="0"/>
              <a:t> la APC. </a:t>
            </a:r>
          </a:p>
          <a:p>
            <a:endParaRPr lang="en-GB" sz="1400" dirty="0"/>
          </a:p>
          <a:p>
            <a:r>
              <a:rPr lang="en-GB" sz="1400" dirty="0" err="1"/>
              <a:t>Verán</a:t>
            </a:r>
            <a:r>
              <a:rPr lang="en-GB" sz="1400" dirty="0"/>
              <a:t> la </a:t>
            </a:r>
            <a:r>
              <a:rPr lang="en-GB" sz="1400" dirty="0" err="1"/>
              <a:t>siguiente</a:t>
            </a:r>
            <a:r>
              <a:rPr lang="en-GB" sz="1400" dirty="0"/>
              <a:t> </a:t>
            </a:r>
            <a:r>
              <a:rPr lang="en-GB" sz="1400" dirty="0" err="1"/>
              <a:t>pantalla</a:t>
            </a:r>
            <a:r>
              <a:rPr lang="en-GB" sz="1400" dirty="0"/>
              <a:t> de </a:t>
            </a:r>
            <a:r>
              <a:rPr lang="en-GB" sz="1400" dirty="0" err="1"/>
              <a:t>confirmación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r>
              <a:rPr lang="en-GB" sz="1400" dirty="0" err="1"/>
              <a:t>Su</a:t>
            </a:r>
            <a:r>
              <a:rPr lang="en-GB" sz="1400" dirty="0"/>
              <a:t> </a:t>
            </a:r>
            <a:r>
              <a:rPr lang="en-GB" sz="1400" dirty="0" err="1"/>
              <a:t>solicitud</a:t>
            </a:r>
            <a:r>
              <a:rPr lang="en-GB" sz="1400" dirty="0"/>
              <a:t> </a:t>
            </a:r>
            <a:r>
              <a:rPr lang="en-GB" sz="1400" dirty="0" err="1"/>
              <a:t>viajará</a:t>
            </a:r>
            <a:r>
              <a:rPr lang="en-GB" sz="1400" dirty="0"/>
              <a:t> a la </a:t>
            </a:r>
            <a:r>
              <a:rPr lang="en-GB" sz="1400" dirty="0" err="1"/>
              <a:t>plataforma</a:t>
            </a:r>
            <a:r>
              <a:rPr lang="en-GB" sz="1400" dirty="0"/>
              <a:t> del </a:t>
            </a:r>
            <a:r>
              <a:rPr lang="en-GB" sz="1400" dirty="0" err="1"/>
              <a:t>administrador</a:t>
            </a:r>
            <a:r>
              <a:rPr lang="en-GB" sz="1400" dirty="0"/>
              <a:t> de la </a:t>
            </a:r>
            <a:r>
              <a:rPr lang="en-GB" sz="1400" dirty="0" err="1"/>
              <a:t>cuenta</a:t>
            </a:r>
            <a:r>
              <a:rPr lang="en-GB" sz="1400" dirty="0"/>
              <a:t> de </a:t>
            </a:r>
            <a:r>
              <a:rPr lang="en-GB" sz="1400" dirty="0" err="1"/>
              <a:t>acceso</a:t>
            </a:r>
            <a:r>
              <a:rPr lang="en-GB" sz="1400" dirty="0"/>
              <a:t> </a:t>
            </a:r>
            <a:r>
              <a:rPr lang="en-GB" sz="1400" dirty="0" err="1"/>
              <a:t>abierto</a:t>
            </a:r>
            <a:r>
              <a:rPr lang="en-GB" sz="1400" dirty="0"/>
              <a:t> de </a:t>
            </a:r>
            <a:r>
              <a:rPr lang="en-GB" sz="1400" dirty="0" err="1"/>
              <a:t>su</a:t>
            </a:r>
            <a:r>
              <a:rPr lang="en-GB" sz="1400" dirty="0"/>
              <a:t> </a:t>
            </a:r>
            <a:r>
              <a:rPr lang="en-GB" sz="1400" dirty="0" err="1"/>
              <a:t>institución</a:t>
            </a:r>
            <a:r>
              <a:rPr lang="en-GB" sz="1400" dirty="0"/>
              <a:t> para ser </a:t>
            </a:r>
            <a:r>
              <a:rPr lang="en-GB" sz="1400" dirty="0" err="1"/>
              <a:t>revisada</a:t>
            </a:r>
            <a:r>
              <a:rPr lang="en-GB" sz="1400" dirty="0"/>
              <a:t> y </a:t>
            </a:r>
            <a:r>
              <a:rPr lang="en-GB" sz="1400" dirty="0" err="1"/>
              <a:t>aprobada</a:t>
            </a:r>
            <a:r>
              <a:rPr lang="en-GB" sz="1400" dirty="0"/>
              <a:t> por el </a:t>
            </a:r>
            <a:r>
              <a:rPr lang="en-GB" sz="1400" dirty="0" err="1"/>
              <a:t>administrador</a:t>
            </a:r>
            <a:r>
              <a:rPr lang="en-GB" sz="1400" dirty="0"/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3993F5-B17B-49B1-8EA9-F38C2C530704}"/>
              </a:ext>
            </a:extLst>
          </p:cNvPr>
          <p:cNvSpPr txBox="1"/>
          <p:nvPr/>
        </p:nvSpPr>
        <p:spPr>
          <a:xfrm>
            <a:off x="920496" y="1321990"/>
            <a:ext cx="3023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-10" dirty="0" err="1">
                <a:solidFill>
                  <a:srgbClr val="FFFFFF"/>
                </a:solidFill>
                <a:latin typeface="Open Sans"/>
                <a:cs typeface="Open Sans"/>
              </a:rPr>
              <a:t>Confirmación</a:t>
            </a:r>
            <a:endParaRPr lang="en-US" sz="1600" dirty="0">
              <a:latin typeface="Open Sans"/>
              <a:cs typeface="Open Sans"/>
            </a:endParaRPr>
          </a:p>
          <a:p>
            <a:pPr algn="ctr"/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0A2911-793F-452E-914D-2142E3FE0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32" t="20635" r="37857" b="26673"/>
          <a:stretch/>
        </p:blipFill>
        <p:spPr>
          <a:xfrm>
            <a:off x="4471733" y="1448671"/>
            <a:ext cx="6799771" cy="42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60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C3A3A9B-2251-425F-82BB-3CD10579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24867"/>
            <a:ext cx="9144000" cy="1655762"/>
          </a:xfrm>
        </p:spPr>
        <p:txBody>
          <a:bodyPr/>
          <a:lstStyle/>
          <a:p>
            <a:r>
              <a:rPr lang="en-US" dirty="0" err="1"/>
              <a:t>Mejoras</a:t>
            </a:r>
            <a:r>
              <a:rPr lang="en-US" dirty="0"/>
              <a:t> para el </a:t>
            </a:r>
            <a:r>
              <a:rPr lang="en-US" dirty="0" err="1"/>
              <a:t>usuario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36964"/>
            <a:ext cx="9144000" cy="21923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 err="1"/>
              <a:t>Novedades</a:t>
            </a:r>
            <a:r>
              <a:rPr lang="en-US" dirty="0"/>
              <a:t> en </a:t>
            </a:r>
            <a:r>
              <a:rPr lang="en-US" dirty="0" err="1"/>
              <a:t>plataforma</a:t>
            </a:r>
            <a:br>
              <a:rPr lang="en-US" dirty="0"/>
            </a:br>
            <a:r>
              <a:rPr lang="en-US" dirty="0"/>
              <a:t>Author Services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53090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B98BDFD-6117-4110-8467-0391D6C90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Author Services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17534" y="2065772"/>
            <a:ext cx="1845946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1400" dirty="0" err="1"/>
              <a:t>Historial</a:t>
            </a:r>
            <a:r>
              <a:rPr lang="en-GB" sz="1400" dirty="0"/>
              <a:t> de </a:t>
            </a:r>
            <a:r>
              <a:rPr lang="en-GB" sz="1400" dirty="0" err="1"/>
              <a:t>publicación</a:t>
            </a:r>
            <a:r>
              <a:rPr lang="en-GB" sz="1400" dirty="0"/>
              <a:t>: </a:t>
            </a:r>
            <a:r>
              <a:rPr lang="en-GB" sz="1400" dirty="0" err="1"/>
              <a:t>línea</a:t>
            </a:r>
            <a:r>
              <a:rPr lang="en-GB" sz="1400" dirty="0"/>
              <a:t> temporal que indica el </a:t>
            </a:r>
            <a:r>
              <a:rPr lang="en-GB" sz="1400" dirty="0" err="1"/>
              <a:t>progreso</a:t>
            </a:r>
            <a:r>
              <a:rPr lang="en-GB" sz="1400" dirty="0"/>
              <a:t> del </a:t>
            </a:r>
            <a:r>
              <a:rPr lang="en-GB" sz="1400" dirty="0" err="1"/>
              <a:t>manuscrito</a:t>
            </a:r>
            <a:r>
              <a:rPr lang="en-GB" sz="1400" dirty="0"/>
              <a:t> y </a:t>
            </a:r>
            <a:r>
              <a:rPr lang="en-GB" sz="1400" dirty="0" err="1"/>
              <a:t>avance</a:t>
            </a:r>
            <a:r>
              <a:rPr lang="en-GB" sz="1400" dirty="0"/>
              <a:t> en </a:t>
            </a:r>
            <a:r>
              <a:rPr lang="en-GB" sz="1400" dirty="0" err="1"/>
              <a:t>producción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pPr marL="0" indent="0">
              <a:buFontTx/>
              <a:buNone/>
            </a:pPr>
            <a:r>
              <a:rPr lang="en-GB" sz="1400" dirty="0"/>
              <a:t>Una </a:t>
            </a:r>
            <a:r>
              <a:rPr lang="en-GB" sz="1400" dirty="0" err="1"/>
              <a:t>vez</a:t>
            </a:r>
            <a:r>
              <a:rPr lang="en-GB" sz="1400" dirty="0"/>
              <a:t> se publica el </a:t>
            </a:r>
            <a:r>
              <a:rPr lang="en-GB" sz="1400" dirty="0" err="1"/>
              <a:t>artículo</a:t>
            </a:r>
            <a:r>
              <a:rPr lang="en-GB" sz="1400" dirty="0"/>
              <a:t>, </a:t>
            </a:r>
            <a:r>
              <a:rPr lang="en-GB" sz="1400" dirty="0" err="1"/>
              <a:t>aparecerán</a:t>
            </a:r>
            <a:r>
              <a:rPr lang="en-GB" sz="1400" dirty="0"/>
              <a:t>, </a:t>
            </a:r>
            <a:r>
              <a:rPr lang="en-GB" sz="1400" dirty="0" err="1"/>
              <a:t>cuando</a:t>
            </a:r>
            <a:r>
              <a:rPr lang="en-GB" sz="1400" dirty="0"/>
              <a:t> </a:t>
            </a:r>
            <a:r>
              <a:rPr lang="en-GB" sz="1400" dirty="0" err="1"/>
              <a:t>proceda</a:t>
            </a:r>
            <a:r>
              <a:rPr lang="en-GB" sz="1400" dirty="0"/>
              <a:t>, las </a:t>
            </a:r>
            <a:r>
              <a:rPr lang="en-GB" sz="1400" dirty="0" err="1"/>
              <a:t>citas</a:t>
            </a:r>
            <a:r>
              <a:rPr lang="en-GB" sz="1400" dirty="0"/>
              <a:t>.</a:t>
            </a:r>
            <a:endParaRPr lang="en-GB" dirty="0"/>
          </a:p>
        </p:txBody>
      </p:sp>
      <p:sp>
        <p:nvSpPr>
          <p:cNvPr id="14" name="object 14"/>
          <p:cNvSpPr/>
          <p:nvPr/>
        </p:nvSpPr>
        <p:spPr>
          <a:xfrm>
            <a:off x="970025" y="1770126"/>
            <a:ext cx="2327571" cy="2632057"/>
          </a:xfrm>
          <a:custGeom>
            <a:avLst/>
            <a:gdLst/>
            <a:ahLst/>
            <a:cxnLst/>
            <a:rect l="l" t="t" r="r" b="b"/>
            <a:pathLst>
              <a:path w="2421890" h="2379345">
                <a:moveTo>
                  <a:pt x="0" y="396494"/>
                </a:moveTo>
                <a:lnTo>
                  <a:pt x="2667" y="350259"/>
                </a:lnTo>
                <a:lnTo>
                  <a:pt x="10471" y="305590"/>
                </a:lnTo>
                <a:lnTo>
                  <a:pt x="23115" y="262784"/>
                </a:lnTo>
                <a:lnTo>
                  <a:pt x="40300" y="222138"/>
                </a:lnTo>
                <a:lnTo>
                  <a:pt x="61730" y="183951"/>
                </a:lnTo>
                <a:lnTo>
                  <a:pt x="87106" y="148519"/>
                </a:lnTo>
                <a:lnTo>
                  <a:pt x="116131" y="116141"/>
                </a:lnTo>
                <a:lnTo>
                  <a:pt x="148508" y="87114"/>
                </a:lnTo>
                <a:lnTo>
                  <a:pt x="183940" y="61736"/>
                </a:lnTo>
                <a:lnTo>
                  <a:pt x="222127" y="40305"/>
                </a:lnTo>
                <a:lnTo>
                  <a:pt x="262774" y="23118"/>
                </a:lnTo>
                <a:lnTo>
                  <a:pt x="305582" y="10473"/>
                </a:lnTo>
                <a:lnTo>
                  <a:pt x="350255" y="2667"/>
                </a:lnTo>
                <a:lnTo>
                  <a:pt x="396494" y="0"/>
                </a:lnTo>
                <a:lnTo>
                  <a:pt x="2025142" y="0"/>
                </a:lnTo>
                <a:lnTo>
                  <a:pt x="2071376" y="2667"/>
                </a:lnTo>
                <a:lnTo>
                  <a:pt x="2116045" y="10473"/>
                </a:lnTo>
                <a:lnTo>
                  <a:pt x="2158851" y="23118"/>
                </a:lnTo>
                <a:lnTo>
                  <a:pt x="2199497" y="40305"/>
                </a:lnTo>
                <a:lnTo>
                  <a:pt x="2237684" y="61736"/>
                </a:lnTo>
                <a:lnTo>
                  <a:pt x="2273116" y="87114"/>
                </a:lnTo>
                <a:lnTo>
                  <a:pt x="2305494" y="116141"/>
                </a:lnTo>
                <a:lnTo>
                  <a:pt x="2334521" y="148519"/>
                </a:lnTo>
                <a:lnTo>
                  <a:pt x="2359899" y="183951"/>
                </a:lnTo>
                <a:lnTo>
                  <a:pt x="2381330" y="222138"/>
                </a:lnTo>
                <a:lnTo>
                  <a:pt x="2398517" y="262784"/>
                </a:lnTo>
                <a:lnTo>
                  <a:pt x="2411162" y="305590"/>
                </a:lnTo>
                <a:lnTo>
                  <a:pt x="2418968" y="350259"/>
                </a:lnTo>
                <a:lnTo>
                  <a:pt x="2421636" y="396494"/>
                </a:lnTo>
                <a:lnTo>
                  <a:pt x="2421636" y="1982470"/>
                </a:lnTo>
                <a:lnTo>
                  <a:pt x="2418968" y="2028704"/>
                </a:lnTo>
                <a:lnTo>
                  <a:pt x="2411162" y="2073373"/>
                </a:lnTo>
                <a:lnTo>
                  <a:pt x="2398517" y="2116179"/>
                </a:lnTo>
                <a:lnTo>
                  <a:pt x="2381330" y="2156825"/>
                </a:lnTo>
                <a:lnTo>
                  <a:pt x="2359899" y="2195012"/>
                </a:lnTo>
                <a:lnTo>
                  <a:pt x="2334521" y="2230444"/>
                </a:lnTo>
                <a:lnTo>
                  <a:pt x="2305494" y="2262822"/>
                </a:lnTo>
                <a:lnTo>
                  <a:pt x="2273116" y="2291849"/>
                </a:lnTo>
                <a:lnTo>
                  <a:pt x="2237684" y="2317227"/>
                </a:lnTo>
                <a:lnTo>
                  <a:pt x="2199497" y="2338658"/>
                </a:lnTo>
                <a:lnTo>
                  <a:pt x="2158851" y="2355845"/>
                </a:lnTo>
                <a:lnTo>
                  <a:pt x="2116045" y="2368490"/>
                </a:lnTo>
                <a:lnTo>
                  <a:pt x="2071376" y="2376296"/>
                </a:lnTo>
                <a:lnTo>
                  <a:pt x="2025142" y="2378964"/>
                </a:lnTo>
                <a:lnTo>
                  <a:pt x="396494" y="2378964"/>
                </a:lnTo>
                <a:lnTo>
                  <a:pt x="350255" y="2376296"/>
                </a:lnTo>
                <a:lnTo>
                  <a:pt x="305582" y="2368490"/>
                </a:lnTo>
                <a:lnTo>
                  <a:pt x="262774" y="2355845"/>
                </a:lnTo>
                <a:lnTo>
                  <a:pt x="222127" y="2338658"/>
                </a:lnTo>
                <a:lnTo>
                  <a:pt x="183940" y="2317227"/>
                </a:lnTo>
                <a:lnTo>
                  <a:pt x="148508" y="2291849"/>
                </a:lnTo>
                <a:lnTo>
                  <a:pt x="116131" y="2262822"/>
                </a:lnTo>
                <a:lnTo>
                  <a:pt x="87106" y="2230444"/>
                </a:lnTo>
                <a:lnTo>
                  <a:pt x="61730" y="2195012"/>
                </a:lnTo>
                <a:lnTo>
                  <a:pt x="40300" y="2156825"/>
                </a:lnTo>
                <a:lnTo>
                  <a:pt x="23115" y="2116179"/>
                </a:lnTo>
                <a:lnTo>
                  <a:pt x="10471" y="2073373"/>
                </a:lnTo>
                <a:lnTo>
                  <a:pt x="2667" y="2028704"/>
                </a:lnTo>
                <a:lnTo>
                  <a:pt x="0" y="1982470"/>
                </a:lnTo>
                <a:lnTo>
                  <a:pt x="0" y="396494"/>
                </a:lnTo>
                <a:close/>
              </a:path>
            </a:pathLst>
          </a:custGeom>
          <a:ln w="50292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3544" y="1588008"/>
            <a:ext cx="1845945" cy="363220"/>
          </a:xfrm>
          <a:custGeom>
            <a:avLst/>
            <a:gdLst/>
            <a:ahLst/>
            <a:cxnLst/>
            <a:rect l="l" t="t" r="r" b="b"/>
            <a:pathLst>
              <a:path w="1845945" h="363219">
                <a:moveTo>
                  <a:pt x="1785112" y="0"/>
                </a:moveTo>
                <a:lnTo>
                  <a:pt x="60452" y="0"/>
                </a:lnTo>
                <a:lnTo>
                  <a:pt x="36920" y="4748"/>
                </a:lnTo>
                <a:lnTo>
                  <a:pt x="17705" y="17700"/>
                </a:lnTo>
                <a:lnTo>
                  <a:pt x="4750" y="36915"/>
                </a:lnTo>
                <a:lnTo>
                  <a:pt x="0" y="60451"/>
                </a:lnTo>
                <a:lnTo>
                  <a:pt x="0" y="302259"/>
                </a:lnTo>
                <a:lnTo>
                  <a:pt x="4750" y="325796"/>
                </a:lnTo>
                <a:lnTo>
                  <a:pt x="17705" y="345011"/>
                </a:lnTo>
                <a:lnTo>
                  <a:pt x="36920" y="357963"/>
                </a:lnTo>
                <a:lnTo>
                  <a:pt x="60452" y="362711"/>
                </a:lnTo>
                <a:lnTo>
                  <a:pt x="1785112" y="362711"/>
                </a:lnTo>
                <a:lnTo>
                  <a:pt x="1808648" y="357963"/>
                </a:lnTo>
                <a:lnTo>
                  <a:pt x="1827863" y="345011"/>
                </a:lnTo>
                <a:lnTo>
                  <a:pt x="1840815" y="325796"/>
                </a:lnTo>
                <a:lnTo>
                  <a:pt x="1845564" y="302259"/>
                </a:lnTo>
                <a:lnTo>
                  <a:pt x="1845564" y="60451"/>
                </a:lnTo>
                <a:lnTo>
                  <a:pt x="1840815" y="36915"/>
                </a:lnTo>
                <a:lnTo>
                  <a:pt x="1827863" y="17700"/>
                </a:lnTo>
                <a:lnTo>
                  <a:pt x="1808648" y="4748"/>
                </a:lnTo>
                <a:lnTo>
                  <a:pt x="178511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3544" y="1588008"/>
            <a:ext cx="1845945" cy="363220"/>
          </a:xfrm>
          <a:custGeom>
            <a:avLst/>
            <a:gdLst/>
            <a:ahLst/>
            <a:cxnLst/>
            <a:rect l="l" t="t" r="r" b="b"/>
            <a:pathLst>
              <a:path w="1845945" h="363219">
                <a:moveTo>
                  <a:pt x="0" y="60451"/>
                </a:moveTo>
                <a:lnTo>
                  <a:pt x="4750" y="36915"/>
                </a:lnTo>
                <a:lnTo>
                  <a:pt x="17705" y="17700"/>
                </a:lnTo>
                <a:lnTo>
                  <a:pt x="36920" y="4748"/>
                </a:lnTo>
                <a:lnTo>
                  <a:pt x="60452" y="0"/>
                </a:lnTo>
                <a:lnTo>
                  <a:pt x="1785112" y="0"/>
                </a:lnTo>
                <a:lnTo>
                  <a:pt x="1808648" y="4748"/>
                </a:lnTo>
                <a:lnTo>
                  <a:pt x="1827863" y="17700"/>
                </a:lnTo>
                <a:lnTo>
                  <a:pt x="1840815" y="36915"/>
                </a:lnTo>
                <a:lnTo>
                  <a:pt x="1845564" y="60451"/>
                </a:lnTo>
                <a:lnTo>
                  <a:pt x="1845564" y="302259"/>
                </a:lnTo>
                <a:lnTo>
                  <a:pt x="1840815" y="325796"/>
                </a:lnTo>
                <a:lnTo>
                  <a:pt x="1827863" y="345011"/>
                </a:lnTo>
                <a:lnTo>
                  <a:pt x="1808648" y="357963"/>
                </a:lnTo>
                <a:lnTo>
                  <a:pt x="1785112" y="362711"/>
                </a:lnTo>
                <a:lnTo>
                  <a:pt x="60452" y="362711"/>
                </a:lnTo>
                <a:lnTo>
                  <a:pt x="36920" y="357963"/>
                </a:lnTo>
                <a:lnTo>
                  <a:pt x="17705" y="345011"/>
                </a:lnTo>
                <a:lnTo>
                  <a:pt x="4750" y="325796"/>
                </a:lnTo>
                <a:lnTo>
                  <a:pt x="0" y="302259"/>
                </a:lnTo>
                <a:lnTo>
                  <a:pt x="0" y="60451"/>
                </a:lnTo>
                <a:close/>
              </a:path>
            </a:pathLst>
          </a:custGeom>
          <a:ln w="12192">
            <a:solidFill>
              <a:srgbClr val="009C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91755" y="1665137"/>
            <a:ext cx="182421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1400" dirty="0">
                <a:solidFill>
                  <a:srgbClr val="FFFFFF"/>
                </a:solidFill>
                <a:latin typeface="Open Sans"/>
                <a:cs typeface="Open Sans"/>
              </a:rPr>
              <a:t>Nueva funcionalidad</a:t>
            </a:r>
            <a:endParaRPr sz="1400" dirty="0">
              <a:latin typeface="Open Sans"/>
              <a:cs typeface="Open San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1E7D54-747A-43CA-8603-BA5633242AE2}"/>
              </a:ext>
            </a:extLst>
          </p:cNvPr>
          <p:cNvGrpSpPr/>
          <p:nvPr/>
        </p:nvGrpSpPr>
        <p:grpSpPr>
          <a:xfrm>
            <a:off x="3591587" y="1058093"/>
            <a:ext cx="8600413" cy="6596088"/>
            <a:chOff x="1965706" y="0"/>
            <a:chExt cx="8260588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347D07-6E5B-473B-83EC-538922F49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5706" y="0"/>
              <a:ext cx="8260588" cy="68580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C1A7F2-74BC-4E57-924F-6A11974D6223}"/>
                </a:ext>
              </a:extLst>
            </p:cNvPr>
            <p:cNvSpPr txBox="1"/>
            <p:nvPr/>
          </p:nvSpPr>
          <p:spPr>
            <a:xfrm>
              <a:off x="3159760" y="1912172"/>
              <a:ext cx="35255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Test article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1E72F5B-994A-401B-BAF6-B9E0E9752DAB}"/>
              </a:ext>
            </a:extLst>
          </p:cNvPr>
          <p:cNvSpPr/>
          <p:nvPr/>
        </p:nvSpPr>
        <p:spPr>
          <a:xfrm flipV="1">
            <a:off x="8921930" y="4160873"/>
            <a:ext cx="2743201" cy="16520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47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B98BDFD-6117-4110-8467-0391D6C90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Author Services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17534" y="2065772"/>
            <a:ext cx="1845946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1400" dirty="0" err="1"/>
              <a:t>Servicios</a:t>
            </a:r>
            <a:r>
              <a:rPr lang="en-GB" sz="1400" dirty="0"/>
              <a:t> </a:t>
            </a:r>
            <a:r>
              <a:rPr lang="en-GB" sz="1400" dirty="0" err="1"/>
              <a:t>opcionales</a:t>
            </a:r>
            <a:r>
              <a:rPr lang="en-GB" sz="1400" dirty="0"/>
              <a:t> para </a:t>
            </a:r>
            <a:r>
              <a:rPr lang="en-GB" sz="1400" dirty="0" err="1"/>
              <a:t>autores</a:t>
            </a:r>
            <a:r>
              <a:rPr lang="en-GB" sz="1400" dirty="0"/>
              <a:t>, </a:t>
            </a:r>
            <a:r>
              <a:rPr lang="en-GB" sz="1400" dirty="0" err="1"/>
              <a:t>como</a:t>
            </a:r>
            <a:r>
              <a:rPr lang="en-GB" sz="1400" dirty="0"/>
              <a:t> video </a:t>
            </a:r>
            <a:r>
              <a:rPr lang="en-GB" sz="1400" dirty="0" err="1"/>
              <a:t>resúmenes</a:t>
            </a:r>
            <a:r>
              <a:rPr lang="en-GB" sz="1400" dirty="0"/>
              <a:t> y </a:t>
            </a:r>
            <a:r>
              <a:rPr lang="en-GB" sz="1400" dirty="0" err="1"/>
              <a:t>diseño</a:t>
            </a:r>
            <a:r>
              <a:rPr lang="en-GB" sz="1400" dirty="0"/>
              <a:t> para </a:t>
            </a:r>
            <a:r>
              <a:rPr lang="en-GB" sz="1400" dirty="0" err="1"/>
              <a:t>cubiertas</a:t>
            </a:r>
            <a:r>
              <a:rPr lang="en-GB" sz="1400" dirty="0"/>
              <a:t> de la </a:t>
            </a:r>
            <a:r>
              <a:rPr lang="en-GB" sz="1400" dirty="0" err="1"/>
              <a:t>revista</a:t>
            </a:r>
            <a:r>
              <a:rPr lang="en-GB" sz="1400" dirty="0"/>
              <a:t> en la que </a:t>
            </a:r>
            <a:r>
              <a:rPr lang="en-GB" sz="1400" dirty="0" err="1"/>
              <a:t>aparece</a:t>
            </a:r>
            <a:r>
              <a:rPr lang="en-GB" sz="1400" dirty="0"/>
              <a:t> </a:t>
            </a:r>
            <a:r>
              <a:rPr lang="en-GB" sz="1400" dirty="0" err="1"/>
              <a:t>su</a:t>
            </a:r>
            <a:r>
              <a:rPr lang="en-GB" sz="1400" dirty="0"/>
              <a:t> </a:t>
            </a:r>
            <a:r>
              <a:rPr lang="en-GB" sz="1400" dirty="0" err="1"/>
              <a:t>artículo</a:t>
            </a:r>
            <a:r>
              <a:rPr lang="en-GB" sz="1400" dirty="0"/>
              <a:t>.</a:t>
            </a:r>
          </a:p>
          <a:p>
            <a:endParaRPr lang="en-GB" sz="1200" dirty="0"/>
          </a:p>
        </p:txBody>
      </p:sp>
      <p:sp>
        <p:nvSpPr>
          <p:cNvPr id="14" name="object 14"/>
          <p:cNvSpPr/>
          <p:nvPr/>
        </p:nvSpPr>
        <p:spPr>
          <a:xfrm>
            <a:off x="970025" y="1770126"/>
            <a:ext cx="2230375" cy="1835223"/>
          </a:xfrm>
          <a:custGeom>
            <a:avLst/>
            <a:gdLst/>
            <a:ahLst/>
            <a:cxnLst/>
            <a:rect l="l" t="t" r="r" b="b"/>
            <a:pathLst>
              <a:path w="2421890" h="2379345">
                <a:moveTo>
                  <a:pt x="0" y="396494"/>
                </a:moveTo>
                <a:lnTo>
                  <a:pt x="2667" y="350259"/>
                </a:lnTo>
                <a:lnTo>
                  <a:pt x="10471" y="305590"/>
                </a:lnTo>
                <a:lnTo>
                  <a:pt x="23115" y="262784"/>
                </a:lnTo>
                <a:lnTo>
                  <a:pt x="40300" y="222138"/>
                </a:lnTo>
                <a:lnTo>
                  <a:pt x="61730" y="183951"/>
                </a:lnTo>
                <a:lnTo>
                  <a:pt x="87106" y="148519"/>
                </a:lnTo>
                <a:lnTo>
                  <a:pt x="116131" y="116141"/>
                </a:lnTo>
                <a:lnTo>
                  <a:pt x="148508" y="87114"/>
                </a:lnTo>
                <a:lnTo>
                  <a:pt x="183940" y="61736"/>
                </a:lnTo>
                <a:lnTo>
                  <a:pt x="222127" y="40305"/>
                </a:lnTo>
                <a:lnTo>
                  <a:pt x="262774" y="23118"/>
                </a:lnTo>
                <a:lnTo>
                  <a:pt x="305582" y="10473"/>
                </a:lnTo>
                <a:lnTo>
                  <a:pt x="350255" y="2667"/>
                </a:lnTo>
                <a:lnTo>
                  <a:pt x="396494" y="0"/>
                </a:lnTo>
                <a:lnTo>
                  <a:pt x="2025142" y="0"/>
                </a:lnTo>
                <a:lnTo>
                  <a:pt x="2071376" y="2667"/>
                </a:lnTo>
                <a:lnTo>
                  <a:pt x="2116045" y="10473"/>
                </a:lnTo>
                <a:lnTo>
                  <a:pt x="2158851" y="23118"/>
                </a:lnTo>
                <a:lnTo>
                  <a:pt x="2199497" y="40305"/>
                </a:lnTo>
                <a:lnTo>
                  <a:pt x="2237684" y="61736"/>
                </a:lnTo>
                <a:lnTo>
                  <a:pt x="2273116" y="87114"/>
                </a:lnTo>
                <a:lnTo>
                  <a:pt x="2305494" y="116141"/>
                </a:lnTo>
                <a:lnTo>
                  <a:pt x="2334521" y="148519"/>
                </a:lnTo>
                <a:lnTo>
                  <a:pt x="2359899" y="183951"/>
                </a:lnTo>
                <a:lnTo>
                  <a:pt x="2381330" y="222138"/>
                </a:lnTo>
                <a:lnTo>
                  <a:pt x="2398517" y="262784"/>
                </a:lnTo>
                <a:lnTo>
                  <a:pt x="2411162" y="305590"/>
                </a:lnTo>
                <a:lnTo>
                  <a:pt x="2418968" y="350259"/>
                </a:lnTo>
                <a:lnTo>
                  <a:pt x="2421636" y="396494"/>
                </a:lnTo>
                <a:lnTo>
                  <a:pt x="2421636" y="1982470"/>
                </a:lnTo>
                <a:lnTo>
                  <a:pt x="2418968" y="2028704"/>
                </a:lnTo>
                <a:lnTo>
                  <a:pt x="2411162" y="2073373"/>
                </a:lnTo>
                <a:lnTo>
                  <a:pt x="2398517" y="2116179"/>
                </a:lnTo>
                <a:lnTo>
                  <a:pt x="2381330" y="2156825"/>
                </a:lnTo>
                <a:lnTo>
                  <a:pt x="2359899" y="2195012"/>
                </a:lnTo>
                <a:lnTo>
                  <a:pt x="2334521" y="2230444"/>
                </a:lnTo>
                <a:lnTo>
                  <a:pt x="2305494" y="2262822"/>
                </a:lnTo>
                <a:lnTo>
                  <a:pt x="2273116" y="2291849"/>
                </a:lnTo>
                <a:lnTo>
                  <a:pt x="2237684" y="2317227"/>
                </a:lnTo>
                <a:lnTo>
                  <a:pt x="2199497" y="2338658"/>
                </a:lnTo>
                <a:lnTo>
                  <a:pt x="2158851" y="2355845"/>
                </a:lnTo>
                <a:lnTo>
                  <a:pt x="2116045" y="2368490"/>
                </a:lnTo>
                <a:lnTo>
                  <a:pt x="2071376" y="2376296"/>
                </a:lnTo>
                <a:lnTo>
                  <a:pt x="2025142" y="2378964"/>
                </a:lnTo>
                <a:lnTo>
                  <a:pt x="396494" y="2378964"/>
                </a:lnTo>
                <a:lnTo>
                  <a:pt x="350255" y="2376296"/>
                </a:lnTo>
                <a:lnTo>
                  <a:pt x="305582" y="2368490"/>
                </a:lnTo>
                <a:lnTo>
                  <a:pt x="262774" y="2355845"/>
                </a:lnTo>
                <a:lnTo>
                  <a:pt x="222127" y="2338658"/>
                </a:lnTo>
                <a:lnTo>
                  <a:pt x="183940" y="2317227"/>
                </a:lnTo>
                <a:lnTo>
                  <a:pt x="148508" y="2291849"/>
                </a:lnTo>
                <a:lnTo>
                  <a:pt x="116131" y="2262822"/>
                </a:lnTo>
                <a:lnTo>
                  <a:pt x="87106" y="2230444"/>
                </a:lnTo>
                <a:lnTo>
                  <a:pt x="61730" y="2195012"/>
                </a:lnTo>
                <a:lnTo>
                  <a:pt x="40300" y="2156825"/>
                </a:lnTo>
                <a:lnTo>
                  <a:pt x="23115" y="2116179"/>
                </a:lnTo>
                <a:lnTo>
                  <a:pt x="10471" y="2073373"/>
                </a:lnTo>
                <a:lnTo>
                  <a:pt x="2667" y="2028704"/>
                </a:lnTo>
                <a:lnTo>
                  <a:pt x="0" y="1982470"/>
                </a:lnTo>
                <a:lnTo>
                  <a:pt x="0" y="396494"/>
                </a:lnTo>
                <a:close/>
              </a:path>
            </a:pathLst>
          </a:custGeom>
          <a:ln w="50292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3544" y="1588008"/>
            <a:ext cx="1845945" cy="363220"/>
          </a:xfrm>
          <a:custGeom>
            <a:avLst/>
            <a:gdLst/>
            <a:ahLst/>
            <a:cxnLst/>
            <a:rect l="l" t="t" r="r" b="b"/>
            <a:pathLst>
              <a:path w="1845945" h="363219">
                <a:moveTo>
                  <a:pt x="1785112" y="0"/>
                </a:moveTo>
                <a:lnTo>
                  <a:pt x="60452" y="0"/>
                </a:lnTo>
                <a:lnTo>
                  <a:pt x="36920" y="4748"/>
                </a:lnTo>
                <a:lnTo>
                  <a:pt x="17705" y="17700"/>
                </a:lnTo>
                <a:lnTo>
                  <a:pt x="4750" y="36915"/>
                </a:lnTo>
                <a:lnTo>
                  <a:pt x="0" y="60451"/>
                </a:lnTo>
                <a:lnTo>
                  <a:pt x="0" y="302259"/>
                </a:lnTo>
                <a:lnTo>
                  <a:pt x="4750" y="325796"/>
                </a:lnTo>
                <a:lnTo>
                  <a:pt x="17705" y="345011"/>
                </a:lnTo>
                <a:lnTo>
                  <a:pt x="36920" y="357963"/>
                </a:lnTo>
                <a:lnTo>
                  <a:pt x="60452" y="362711"/>
                </a:lnTo>
                <a:lnTo>
                  <a:pt x="1785112" y="362711"/>
                </a:lnTo>
                <a:lnTo>
                  <a:pt x="1808648" y="357963"/>
                </a:lnTo>
                <a:lnTo>
                  <a:pt x="1827863" y="345011"/>
                </a:lnTo>
                <a:lnTo>
                  <a:pt x="1840815" y="325796"/>
                </a:lnTo>
                <a:lnTo>
                  <a:pt x="1845564" y="302259"/>
                </a:lnTo>
                <a:lnTo>
                  <a:pt x="1845564" y="60451"/>
                </a:lnTo>
                <a:lnTo>
                  <a:pt x="1840815" y="36915"/>
                </a:lnTo>
                <a:lnTo>
                  <a:pt x="1827863" y="17700"/>
                </a:lnTo>
                <a:lnTo>
                  <a:pt x="1808648" y="4748"/>
                </a:lnTo>
                <a:lnTo>
                  <a:pt x="178511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3544" y="1588008"/>
            <a:ext cx="1845945" cy="363220"/>
          </a:xfrm>
          <a:custGeom>
            <a:avLst/>
            <a:gdLst/>
            <a:ahLst/>
            <a:cxnLst/>
            <a:rect l="l" t="t" r="r" b="b"/>
            <a:pathLst>
              <a:path w="1845945" h="363219">
                <a:moveTo>
                  <a:pt x="0" y="60451"/>
                </a:moveTo>
                <a:lnTo>
                  <a:pt x="4750" y="36915"/>
                </a:lnTo>
                <a:lnTo>
                  <a:pt x="17705" y="17700"/>
                </a:lnTo>
                <a:lnTo>
                  <a:pt x="36920" y="4748"/>
                </a:lnTo>
                <a:lnTo>
                  <a:pt x="60452" y="0"/>
                </a:lnTo>
                <a:lnTo>
                  <a:pt x="1785112" y="0"/>
                </a:lnTo>
                <a:lnTo>
                  <a:pt x="1808648" y="4748"/>
                </a:lnTo>
                <a:lnTo>
                  <a:pt x="1827863" y="17700"/>
                </a:lnTo>
                <a:lnTo>
                  <a:pt x="1840815" y="36915"/>
                </a:lnTo>
                <a:lnTo>
                  <a:pt x="1845564" y="60451"/>
                </a:lnTo>
                <a:lnTo>
                  <a:pt x="1845564" y="302259"/>
                </a:lnTo>
                <a:lnTo>
                  <a:pt x="1840815" y="325796"/>
                </a:lnTo>
                <a:lnTo>
                  <a:pt x="1827863" y="345011"/>
                </a:lnTo>
                <a:lnTo>
                  <a:pt x="1808648" y="357963"/>
                </a:lnTo>
                <a:lnTo>
                  <a:pt x="1785112" y="362711"/>
                </a:lnTo>
                <a:lnTo>
                  <a:pt x="60452" y="362711"/>
                </a:lnTo>
                <a:lnTo>
                  <a:pt x="36920" y="357963"/>
                </a:lnTo>
                <a:lnTo>
                  <a:pt x="17705" y="345011"/>
                </a:lnTo>
                <a:lnTo>
                  <a:pt x="4750" y="325796"/>
                </a:lnTo>
                <a:lnTo>
                  <a:pt x="0" y="302259"/>
                </a:lnTo>
                <a:lnTo>
                  <a:pt x="0" y="60451"/>
                </a:lnTo>
                <a:close/>
              </a:path>
            </a:pathLst>
          </a:custGeom>
          <a:ln w="12192">
            <a:solidFill>
              <a:srgbClr val="009C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70025" y="1639265"/>
            <a:ext cx="1845946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1400" dirty="0">
                <a:solidFill>
                  <a:srgbClr val="FFFFFF"/>
                </a:solidFill>
                <a:latin typeface="Open Sans"/>
                <a:cs typeface="Open Sans"/>
              </a:rPr>
              <a:t>Nueva funcionalidad</a:t>
            </a:r>
            <a:endParaRPr sz="1400" dirty="0">
              <a:latin typeface="Open Sans"/>
              <a:cs typeface="Open San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1A96E3F-CC61-4B8F-97B0-66112DD5D9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96" r="36461"/>
          <a:stretch/>
        </p:blipFill>
        <p:spPr>
          <a:xfrm>
            <a:off x="5494061" y="795528"/>
            <a:ext cx="5480405" cy="678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45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25</a:t>
            </a:fld>
            <a:endParaRPr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0467B3C-61AB-4506-A8BD-90EE033567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84528"/>
            <a:ext cx="3940556" cy="338328"/>
          </a:xfrm>
        </p:spPr>
        <p:txBody>
          <a:bodyPr/>
          <a:lstStyle/>
          <a:p>
            <a:r>
              <a:rPr lang="en-US" sz="2400" dirty="0"/>
              <a:t>Author Services</a:t>
            </a:r>
          </a:p>
        </p:txBody>
      </p:sp>
      <p:sp>
        <p:nvSpPr>
          <p:cNvPr id="3" name="object 3"/>
          <p:cNvSpPr/>
          <p:nvPr/>
        </p:nvSpPr>
        <p:spPr>
          <a:xfrm>
            <a:off x="924305" y="2033776"/>
            <a:ext cx="2602666" cy="944555"/>
          </a:xfrm>
          <a:custGeom>
            <a:avLst/>
            <a:gdLst/>
            <a:ahLst/>
            <a:cxnLst/>
            <a:rect l="l" t="t" r="r" b="b"/>
            <a:pathLst>
              <a:path w="2646045" h="3718560">
                <a:moveTo>
                  <a:pt x="0" y="440944"/>
                </a:moveTo>
                <a:lnTo>
                  <a:pt x="2587" y="392887"/>
                </a:lnTo>
                <a:lnTo>
                  <a:pt x="10170" y="346333"/>
                </a:lnTo>
                <a:lnTo>
                  <a:pt x="22480" y="301548"/>
                </a:lnTo>
                <a:lnTo>
                  <a:pt x="39247" y="258803"/>
                </a:lnTo>
                <a:lnTo>
                  <a:pt x="60202" y="218364"/>
                </a:lnTo>
                <a:lnTo>
                  <a:pt x="85077" y="180502"/>
                </a:lnTo>
                <a:lnTo>
                  <a:pt x="113603" y="145485"/>
                </a:lnTo>
                <a:lnTo>
                  <a:pt x="145510" y="113581"/>
                </a:lnTo>
                <a:lnTo>
                  <a:pt x="180529" y="85059"/>
                </a:lnTo>
                <a:lnTo>
                  <a:pt x="218392" y="60188"/>
                </a:lnTo>
                <a:lnTo>
                  <a:pt x="258830" y="39237"/>
                </a:lnTo>
                <a:lnTo>
                  <a:pt x="301573" y="22473"/>
                </a:lnTo>
                <a:lnTo>
                  <a:pt x="346352" y="10167"/>
                </a:lnTo>
                <a:lnTo>
                  <a:pt x="392899" y="2586"/>
                </a:lnTo>
                <a:lnTo>
                  <a:pt x="440944" y="0"/>
                </a:lnTo>
                <a:lnTo>
                  <a:pt x="2204720" y="0"/>
                </a:lnTo>
                <a:lnTo>
                  <a:pt x="2252776" y="2586"/>
                </a:lnTo>
                <a:lnTo>
                  <a:pt x="2299330" y="10167"/>
                </a:lnTo>
                <a:lnTo>
                  <a:pt x="2344115" y="22473"/>
                </a:lnTo>
                <a:lnTo>
                  <a:pt x="2386860" y="39237"/>
                </a:lnTo>
                <a:lnTo>
                  <a:pt x="2427299" y="60188"/>
                </a:lnTo>
                <a:lnTo>
                  <a:pt x="2465161" y="85059"/>
                </a:lnTo>
                <a:lnTo>
                  <a:pt x="2500178" y="113581"/>
                </a:lnTo>
                <a:lnTo>
                  <a:pt x="2532082" y="145485"/>
                </a:lnTo>
                <a:lnTo>
                  <a:pt x="2560604" y="180502"/>
                </a:lnTo>
                <a:lnTo>
                  <a:pt x="2585475" y="218364"/>
                </a:lnTo>
                <a:lnTo>
                  <a:pt x="2606426" y="258803"/>
                </a:lnTo>
                <a:lnTo>
                  <a:pt x="2623190" y="301548"/>
                </a:lnTo>
                <a:lnTo>
                  <a:pt x="2635496" y="346333"/>
                </a:lnTo>
                <a:lnTo>
                  <a:pt x="2643077" y="392887"/>
                </a:lnTo>
                <a:lnTo>
                  <a:pt x="2645664" y="440944"/>
                </a:lnTo>
                <a:lnTo>
                  <a:pt x="2645664" y="3277616"/>
                </a:lnTo>
                <a:lnTo>
                  <a:pt x="2643077" y="3325649"/>
                </a:lnTo>
                <a:lnTo>
                  <a:pt x="2635496" y="3372188"/>
                </a:lnTo>
                <a:lnTo>
                  <a:pt x="2623190" y="3416962"/>
                </a:lnTo>
                <a:lnTo>
                  <a:pt x="2606426" y="3459702"/>
                </a:lnTo>
                <a:lnTo>
                  <a:pt x="2585475" y="3500138"/>
                </a:lnTo>
                <a:lnTo>
                  <a:pt x="2560604" y="3538002"/>
                </a:lnTo>
                <a:lnTo>
                  <a:pt x="2532082" y="3573024"/>
                </a:lnTo>
                <a:lnTo>
                  <a:pt x="2500178" y="3604934"/>
                </a:lnTo>
                <a:lnTo>
                  <a:pt x="2465161" y="3633463"/>
                </a:lnTo>
                <a:lnTo>
                  <a:pt x="2427299" y="3658343"/>
                </a:lnTo>
                <a:lnTo>
                  <a:pt x="2386860" y="3679302"/>
                </a:lnTo>
                <a:lnTo>
                  <a:pt x="2344115" y="3696073"/>
                </a:lnTo>
                <a:lnTo>
                  <a:pt x="2299330" y="3708386"/>
                </a:lnTo>
                <a:lnTo>
                  <a:pt x="2252776" y="3715971"/>
                </a:lnTo>
                <a:lnTo>
                  <a:pt x="2204720" y="3718560"/>
                </a:lnTo>
                <a:lnTo>
                  <a:pt x="440944" y="3718560"/>
                </a:lnTo>
                <a:lnTo>
                  <a:pt x="392899" y="3715971"/>
                </a:lnTo>
                <a:lnTo>
                  <a:pt x="346352" y="3708386"/>
                </a:lnTo>
                <a:lnTo>
                  <a:pt x="301573" y="3696073"/>
                </a:lnTo>
                <a:lnTo>
                  <a:pt x="258830" y="3679302"/>
                </a:lnTo>
                <a:lnTo>
                  <a:pt x="218392" y="3658343"/>
                </a:lnTo>
                <a:lnTo>
                  <a:pt x="180529" y="3633463"/>
                </a:lnTo>
                <a:lnTo>
                  <a:pt x="145510" y="3604934"/>
                </a:lnTo>
                <a:lnTo>
                  <a:pt x="113603" y="3573024"/>
                </a:lnTo>
                <a:lnTo>
                  <a:pt x="85077" y="3538002"/>
                </a:lnTo>
                <a:lnTo>
                  <a:pt x="60202" y="3500138"/>
                </a:lnTo>
                <a:lnTo>
                  <a:pt x="39247" y="3459702"/>
                </a:lnTo>
                <a:lnTo>
                  <a:pt x="22480" y="3416962"/>
                </a:lnTo>
                <a:lnTo>
                  <a:pt x="10170" y="3372188"/>
                </a:lnTo>
                <a:lnTo>
                  <a:pt x="2587" y="3325649"/>
                </a:lnTo>
                <a:lnTo>
                  <a:pt x="0" y="3277616"/>
                </a:lnTo>
                <a:lnTo>
                  <a:pt x="0" y="440944"/>
                </a:lnTo>
                <a:close/>
              </a:path>
            </a:pathLst>
          </a:custGeom>
          <a:ln w="50292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23257" y="2324139"/>
            <a:ext cx="239972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1400" dirty="0" err="1"/>
              <a:t>Oportunidad</a:t>
            </a:r>
            <a:r>
              <a:rPr lang="en-GB" sz="1400" dirty="0"/>
              <a:t> de </a:t>
            </a:r>
            <a:r>
              <a:rPr lang="en-GB" sz="1400" dirty="0" err="1"/>
              <a:t>filtrar</a:t>
            </a:r>
            <a:r>
              <a:rPr lang="en-GB" sz="1400" dirty="0"/>
              <a:t> </a:t>
            </a:r>
            <a:r>
              <a:rPr lang="en-GB" sz="1400" dirty="0" err="1"/>
              <a:t>artículos</a:t>
            </a:r>
            <a:r>
              <a:rPr lang="en-GB" sz="1400" dirty="0"/>
              <a:t> </a:t>
            </a:r>
            <a:r>
              <a:rPr lang="en-GB" sz="1400" dirty="0" err="1"/>
              <a:t>según</a:t>
            </a:r>
            <a:r>
              <a:rPr lang="en-GB" sz="1400" dirty="0"/>
              <a:t> </a:t>
            </a:r>
            <a:r>
              <a:rPr lang="en-GB" sz="1400" dirty="0" err="1"/>
              <a:t>distintos</a:t>
            </a:r>
            <a:r>
              <a:rPr lang="en-GB" sz="1400" dirty="0"/>
              <a:t> </a:t>
            </a:r>
            <a:r>
              <a:rPr lang="en-GB" sz="1400" dirty="0" err="1"/>
              <a:t>criterios</a:t>
            </a:r>
            <a:r>
              <a:rPr lang="en-GB" sz="1400" dirty="0"/>
              <a:t>.</a:t>
            </a:r>
          </a:p>
        </p:txBody>
      </p:sp>
      <p:sp>
        <p:nvSpPr>
          <p:cNvPr id="5" name="object 5"/>
          <p:cNvSpPr/>
          <p:nvPr/>
        </p:nvSpPr>
        <p:spPr>
          <a:xfrm>
            <a:off x="923544" y="1705355"/>
            <a:ext cx="2715895" cy="481965"/>
          </a:xfrm>
          <a:custGeom>
            <a:avLst/>
            <a:gdLst/>
            <a:ahLst/>
            <a:cxnLst/>
            <a:rect l="l" t="t" r="r" b="b"/>
            <a:pathLst>
              <a:path w="2715895" h="481964">
                <a:moveTo>
                  <a:pt x="2635504" y="0"/>
                </a:moveTo>
                <a:lnTo>
                  <a:pt x="80264" y="0"/>
                </a:lnTo>
                <a:lnTo>
                  <a:pt x="49023" y="6308"/>
                </a:lnTo>
                <a:lnTo>
                  <a:pt x="23510" y="23510"/>
                </a:lnTo>
                <a:lnTo>
                  <a:pt x="6308" y="49023"/>
                </a:lnTo>
                <a:lnTo>
                  <a:pt x="0" y="80263"/>
                </a:lnTo>
                <a:lnTo>
                  <a:pt x="0" y="401319"/>
                </a:lnTo>
                <a:lnTo>
                  <a:pt x="6308" y="432560"/>
                </a:lnTo>
                <a:lnTo>
                  <a:pt x="23510" y="458073"/>
                </a:lnTo>
                <a:lnTo>
                  <a:pt x="49023" y="475275"/>
                </a:lnTo>
                <a:lnTo>
                  <a:pt x="80264" y="481583"/>
                </a:lnTo>
                <a:lnTo>
                  <a:pt x="2635504" y="481583"/>
                </a:lnTo>
                <a:lnTo>
                  <a:pt x="2666744" y="475275"/>
                </a:lnTo>
                <a:lnTo>
                  <a:pt x="2692257" y="458073"/>
                </a:lnTo>
                <a:lnTo>
                  <a:pt x="2709459" y="432560"/>
                </a:lnTo>
                <a:lnTo>
                  <a:pt x="2715768" y="401319"/>
                </a:lnTo>
                <a:lnTo>
                  <a:pt x="2715768" y="80263"/>
                </a:lnTo>
                <a:lnTo>
                  <a:pt x="2709459" y="49023"/>
                </a:lnTo>
                <a:lnTo>
                  <a:pt x="2692257" y="23510"/>
                </a:lnTo>
                <a:lnTo>
                  <a:pt x="2666744" y="6308"/>
                </a:lnTo>
                <a:lnTo>
                  <a:pt x="263550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3544" y="1705355"/>
            <a:ext cx="2715895" cy="481965"/>
          </a:xfrm>
          <a:custGeom>
            <a:avLst/>
            <a:gdLst/>
            <a:ahLst/>
            <a:cxnLst/>
            <a:rect l="l" t="t" r="r" b="b"/>
            <a:pathLst>
              <a:path w="2715895" h="481964">
                <a:moveTo>
                  <a:pt x="0" y="80263"/>
                </a:moveTo>
                <a:lnTo>
                  <a:pt x="6308" y="49023"/>
                </a:lnTo>
                <a:lnTo>
                  <a:pt x="23510" y="23510"/>
                </a:lnTo>
                <a:lnTo>
                  <a:pt x="49023" y="6308"/>
                </a:lnTo>
                <a:lnTo>
                  <a:pt x="80264" y="0"/>
                </a:lnTo>
                <a:lnTo>
                  <a:pt x="2635504" y="0"/>
                </a:lnTo>
                <a:lnTo>
                  <a:pt x="2666744" y="6308"/>
                </a:lnTo>
                <a:lnTo>
                  <a:pt x="2692257" y="23510"/>
                </a:lnTo>
                <a:lnTo>
                  <a:pt x="2709459" y="49023"/>
                </a:lnTo>
                <a:lnTo>
                  <a:pt x="2715768" y="80263"/>
                </a:lnTo>
                <a:lnTo>
                  <a:pt x="2715768" y="401319"/>
                </a:lnTo>
                <a:lnTo>
                  <a:pt x="2709459" y="432560"/>
                </a:lnTo>
                <a:lnTo>
                  <a:pt x="2692257" y="458073"/>
                </a:lnTo>
                <a:lnTo>
                  <a:pt x="2666744" y="475275"/>
                </a:lnTo>
                <a:lnTo>
                  <a:pt x="2635504" y="481583"/>
                </a:lnTo>
                <a:lnTo>
                  <a:pt x="80264" y="481583"/>
                </a:lnTo>
                <a:lnTo>
                  <a:pt x="49023" y="475275"/>
                </a:lnTo>
                <a:lnTo>
                  <a:pt x="23510" y="458073"/>
                </a:lnTo>
                <a:lnTo>
                  <a:pt x="6308" y="432560"/>
                </a:lnTo>
                <a:lnTo>
                  <a:pt x="0" y="401319"/>
                </a:lnTo>
                <a:lnTo>
                  <a:pt x="0" y="80263"/>
                </a:lnTo>
                <a:close/>
              </a:path>
            </a:pathLst>
          </a:custGeom>
          <a:ln w="12192">
            <a:solidFill>
              <a:srgbClr val="009C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37615" y="1816049"/>
            <a:ext cx="228536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1400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lang="en-US" sz="1400" dirty="0" err="1">
                <a:solidFill>
                  <a:srgbClr val="FFFFFF"/>
                </a:solidFill>
                <a:latin typeface="Open Sans"/>
                <a:cs typeface="Open Sans"/>
              </a:rPr>
              <a:t>ueva</a:t>
            </a:r>
            <a:r>
              <a:rPr lang="en-US" sz="14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"/>
                <a:cs typeface="Open Sans"/>
              </a:rPr>
              <a:t>funcionalidad</a:t>
            </a:r>
            <a:endParaRPr sz="1400" dirty="0">
              <a:latin typeface="Open Sans"/>
              <a:cs typeface="Open San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009D45-FEA2-4F7E-BF9D-57E723FB785F}"/>
              </a:ext>
            </a:extLst>
          </p:cNvPr>
          <p:cNvGrpSpPr/>
          <p:nvPr/>
        </p:nvGrpSpPr>
        <p:grpSpPr>
          <a:xfrm>
            <a:off x="4067651" y="507697"/>
            <a:ext cx="7506040" cy="6299805"/>
            <a:chOff x="1115371" y="0"/>
            <a:chExt cx="9207190" cy="851407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6543A1D-918C-497F-917E-61B9806294F8}"/>
                </a:ext>
              </a:extLst>
            </p:cNvPr>
            <p:cNvGrpSpPr/>
            <p:nvPr/>
          </p:nvGrpSpPr>
          <p:grpSpPr>
            <a:xfrm>
              <a:off x="1115371" y="0"/>
              <a:ext cx="9207190" cy="8514079"/>
              <a:chOff x="1003610" y="0"/>
              <a:chExt cx="10184779" cy="9301095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066FA11-5C75-486A-AF31-5A206E2C62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03610" y="0"/>
                <a:ext cx="10184779" cy="689870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6E894EB-9641-4E12-AC73-DB5F65C3B5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6388" y="3065251"/>
                <a:ext cx="6219585" cy="6235844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CCE7CD-B5CA-4F13-A9BE-1FD893FEF1AB}"/>
                </a:ext>
              </a:extLst>
            </p:cNvPr>
            <p:cNvSpPr txBox="1"/>
            <p:nvPr/>
          </p:nvSpPr>
          <p:spPr>
            <a:xfrm>
              <a:off x="2634883" y="6463852"/>
              <a:ext cx="373543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Test article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BE7DD5B-D145-4F3F-8C6D-6DB49E2E8A58}"/>
              </a:ext>
            </a:extLst>
          </p:cNvPr>
          <p:cNvSpPr/>
          <p:nvPr/>
        </p:nvSpPr>
        <p:spPr>
          <a:xfrm>
            <a:off x="4073408" y="1990491"/>
            <a:ext cx="4767943" cy="5382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73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26</a:t>
            </a:fld>
            <a:endParaRPr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0467B3C-61AB-4506-A8BD-90EE033567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84528"/>
            <a:ext cx="3940556" cy="338328"/>
          </a:xfrm>
        </p:spPr>
        <p:txBody>
          <a:bodyPr/>
          <a:lstStyle/>
          <a:p>
            <a:r>
              <a:rPr lang="en-US" sz="2400" dirty="0"/>
              <a:t>Author Services</a:t>
            </a:r>
          </a:p>
        </p:txBody>
      </p:sp>
      <p:sp>
        <p:nvSpPr>
          <p:cNvPr id="3" name="object 3"/>
          <p:cNvSpPr/>
          <p:nvPr/>
        </p:nvSpPr>
        <p:spPr>
          <a:xfrm>
            <a:off x="924305" y="2033776"/>
            <a:ext cx="2715134" cy="944555"/>
          </a:xfrm>
          <a:custGeom>
            <a:avLst/>
            <a:gdLst/>
            <a:ahLst/>
            <a:cxnLst/>
            <a:rect l="l" t="t" r="r" b="b"/>
            <a:pathLst>
              <a:path w="2646045" h="3718560">
                <a:moveTo>
                  <a:pt x="0" y="440944"/>
                </a:moveTo>
                <a:lnTo>
                  <a:pt x="2587" y="392887"/>
                </a:lnTo>
                <a:lnTo>
                  <a:pt x="10170" y="346333"/>
                </a:lnTo>
                <a:lnTo>
                  <a:pt x="22480" y="301548"/>
                </a:lnTo>
                <a:lnTo>
                  <a:pt x="39247" y="258803"/>
                </a:lnTo>
                <a:lnTo>
                  <a:pt x="60202" y="218364"/>
                </a:lnTo>
                <a:lnTo>
                  <a:pt x="85077" y="180502"/>
                </a:lnTo>
                <a:lnTo>
                  <a:pt x="113603" y="145485"/>
                </a:lnTo>
                <a:lnTo>
                  <a:pt x="145510" y="113581"/>
                </a:lnTo>
                <a:lnTo>
                  <a:pt x="180529" y="85059"/>
                </a:lnTo>
                <a:lnTo>
                  <a:pt x="218392" y="60188"/>
                </a:lnTo>
                <a:lnTo>
                  <a:pt x="258830" y="39237"/>
                </a:lnTo>
                <a:lnTo>
                  <a:pt x="301573" y="22473"/>
                </a:lnTo>
                <a:lnTo>
                  <a:pt x="346352" y="10167"/>
                </a:lnTo>
                <a:lnTo>
                  <a:pt x="392899" y="2586"/>
                </a:lnTo>
                <a:lnTo>
                  <a:pt x="440944" y="0"/>
                </a:lnTo>
                <a:lnTo>
                  <a:pt x="2204720" y="0"/>
                </a:lnTo>
                <a:lnTo>
                  <a:pt x="2252776" y="2586"/>
                </a:lnTo>
                <a:lnTo>
                  <a:pt x="2299330" y="10167"/>
                </a:lnTo>
                <a:lnTo>
                  <a:pt x="2344115" y="22473"/>
                </a:lnTo>
                <a:lnTo>
                  <a:pt x="2386860" y="39237"/>
                </a:lnTo>
                <a:lnTo>
                  <a:pt x="2427299" y="60188"/>
                </a:lnTo>
                <a:lnTo>
                  <a:pt x="2465161" y="85059"/>
                </a:lnTo>
                <a:lnTo>
                  <a:pt x="2500178" y="113581"/>
                </a:lnTo>
                <a:lnTo>
                  <a:pt x="2532082" y="145485"/>
                </a:lnTo>
                <a:lnTo>
                  <a:pt x="2560604" y="180502"/>
                </a:lnTo>
                <a:lnTo>
                  <a:pt x="2585475" y="218364"/>
                </a:lnTo>
                <a:lnTo>
                  <a:pt x="2606426" y="258803"/>
                </a:lnTo>
                <a:lnTo>
                  <a:pt x="2623190" y="301548"/>
                </a:lnTo>
                <a:lnTo>
                  <a:pt x="2635496" y="346333"/>
                </a:lnTo>
                <a:lnTo>
                  <a:pt x="2643077" y="392887"/>
                </a:lnTo>
                <a:lnTo>
                  <a:pt x="2645664" y="440944"/>
                </a:lnTo>
                <a:lnTo>
                  <a:pt x="2645664" y="3277616"/>
                </a:lnTo>
                <a:lnTo>
                  <a:pt x="2643077" y="3325649"/>
                </a:lnTo>
                <a:lnTo>
                  <a:pt x="2635496" y="3372188"/>
                </a:lnTo>
                <a:lnTo>
                  <a:pt x="2623190" y="3416962"/>
                </a:lnTo>
                <a:lnTo>
                  <a:pt x="2606426" y="3459702"/>
                </a:lnTo>
                <a:lnTo>
                  <a:pt x="2585475" y="3500138"/>
                </a:lnTo>
                <a:lnTo>
                  <a:pt x="2560604" y="3538002"/>
                </a:lnTo>
                <a:lnTo>
                  <a:pt x="2532082" y="3573024"/>
                </a:lnTo>
                <a:lnTo>
                  <a:pt x="2500178" y="3604934"/>
                </a:lnTo>
                <a:lnTo>
                  <a:pt x="2465161" y="3633463"/>
                </a:lnTo>
                <a:lnTo>
                  <a:pt x="2427299" y="3658343"/>
                </a:lnTo>
                <a:lnTo>
                  <a:pt x="2386860" y="3679302"/>
                </a:lnTo>
                <a:lnTo>
                  <a:pt x="2344115" y="3696073"/>
                </a:lnTo>
                <a:lnTo>
                  <a:pt x="2299330" y="3708386"/>
                </a:lnTo>
                <a:lnTo>
                  <a:pt x="2252776" y="3715971"/>
                </a:lnTo>
                <a:lnTo>
                  <a:pt x="2204720" y="3718560"/>
                </a:lnTo>
                <a:lnTo>
                  <a:pt x="440944" y="3718560"/>
                </a:lnTo>
                <a:lnTo>
                  <a:pt x="392899" y="3715971"/>
                </a:lnTo>
                <a:lnTo>
                  <a:pt x="346352" y="3708386"/>
                </a:lnTo>
                <a:lnTo>
                  <a:pt x="301573" y="3696073"/>
                </a:lnTo>
                <a:lnTo>
                  <a:pt x="258830" y="3679302"/>
                </a:lnTo>
                <a:lnTo>
                  <a:pt x="218392" y="3658343"/>
                </a:lnTo>
                <a:lnTo>
                  <a:pt x="180529" y="3633463"/>
                </a:lnTo>
                <a:lnTo>
                  <a:pt x="145510" y="3604934"/>
                </a:lnTo>
                <a:lnTo>
                  <a:pt x="113603" y="3573024"/>
                </a:lnTo>
                <a:lnTo>
                  <a:pt x="85077" y="3538002"/>
                </a:lnTo>
                <a:lnTo>
                  <a:pt x="60202" y="3500138"/>
                </a:lnTo>
                <a:lnTo>
                  <a:pt x="39247" y="3459702"/>
                </a:lnTo>
                <a:lnTo>
                  <a:pt x="22480" y="3416962"/>
                </a:lnTo>
                <a:lnTo>
                  <a:pt x="10170" y="3372188"/>
                </a:lnTo>
                <a:lnTo>
                  <a:pt x="2587" y="3325649"/>
                </a:lnTo>
                <a:lnTo>
                  <a:pt x="0" y="3277616"/>
                </a:lnTo>
                <a:lnTo>
                  <a:pt x="0" y="440944"/>
                </a:lnTo>
                <a:close/>
              </a:path>
            </a:pathLst>
          </a:custGeom>
          <a:ln w="50292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7615" y="2176475"/>
            <a:ext cx="219583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endParaRPr lang="en-GB" sz="1400" dirty="0"/>
          </a:p>
          <a:p>
            <a:r>
              <a:rPr lang="en-GB" sz="1400" dirty="0" err="1"/>
              <a:t>Apoyo</a:t>
            </a:r>
            <a:r>
              <a:rPr lang="en-GB" sz="1400" dirty="0"/>
              <a:t> de chat 24 horas al día, 7 días a la </a:t>
            </a:r>
            <a:r>
              <a:rPr lang="en-GB" sz="1400" dirty="0" err="1"/>
              <a:t>semana</a:t>
            </a:r>
            <a:r>
              <a:rPr lang="en-GB" sz="1400" dirty="0"/>
              <a:t>. </a:t>
            </a:r>
          </a:p>
        </p:txBody>
      </p:sp>
      <p:sp>
        <p:nvSpPr>
          <p:cNvPr id="5" name="object 5"/>
          <p:cNvSpPr/>
          <p:nvPr/>
        </p:nvSpPr>
        <p:spPr>
          <a:xfrm>
            <a:off x="923544" y="1705355"/>
            <a:ext cx="2715895" cy="481965"/>
          </a:xfrm>
          <a:custGeom>
            <a:avLst/>
            <a:gdLst/>
            <a:ahLst/>
            <a:cxnLst/>
            <a:rect l="l" t="t" r="r" b="b"/>
            <a:pathLst>
              <a:path w="2715895" h="481964">
                <a:moveTo>
                  <a:pt x="2635504" y="0"/>
                </a:moveTo>
                <a:lnTo>
                  <a:pt x="80264" y="0"/>
                </a:lnTo>
                <a:lnTo>
                  <a:pt x="49023" y="6308"/>
                </a:lnTo>
                <a:lnTo>
                  <a:pt x="23510" y="23510"/>
                </a:lnTo>
                <a:lnTo>
                  <a:pt x="6308" y="49023"/>
                </a:lnTo>
                <a:lnTo>
                  <a:pt x="0" y="80263"/>
                </a:lnTo>
                <a:lnTo>
                  <a:pt x="0" y="401319"/>
                </a:lnTo>
                <a:lnTo>
                  <a:pt x="6308" y="432560"/>
                </a:lnTo>
                <a:lnTo>
                  <a:pt x="23510" y="458073"/>
                </a:lnTo>
                <a:lnTo>
                  <a:pt x="49023" y="475275"/>
                </a:lnTo>
                <a:lnTo>
                  <a:pt x="80264" y="481583"/>
                </a:lnTo>
                <a:lnTo>
                  <a:pt x="2635504" y="481583"/>
                </a:lnTo>
                <a:lnTo>
                  <a:pt x="2666744" y="475275"/>
                </a:lnTo>
                <a:lnTo>
                  <a:pt x="2692257" y="458073"/>
                </a:lnTo>
                <a:lnTo>
                  <a:pt x="2709459" y="432560"/>
                </a:lnTo>
                <a:lnTo>
                  <a:pt x="2715768" y="401319"/>
                </a:lnTo>
                <a:lnTo>
                  <a:pt x="2715768" y="80263"/>
                </a:lnTo>
                <a:lnTo>
                  <a:pt x="2709459" y="49023"/>
                </a:lnTo>
                <a:lnTo>
                  <a:pt x="2692257" y="23510"/>
                </a:lnTo>
                <a:lnTo>
                  <a:pt x="2666744" y="6308"/>
                </a:lnTo>
                <a:lnTo>
                  <a:pt x="263550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3544" y="1705355"/>
            <a:ext cx="2715895" cy="481965"/>
          </a:xfrm>
          <a:custGeom>
            <a:avLst/>
            <a:gdLst/>
            <a:ahLst/>
            <a:cxnLst/>
            <a:rect l="l" t="t" r="r" b="b"/>
            <a:pathLst>
              <a:path w="2715895" h="481964">
                <a:moveTo>
                  <a:pt x="0" y="80263"/>
                </a:moveTo>
                <a:lnTo>
                  <a:pt x="6308" y="49023"/>
                </a:lnTo>
                <a:lnTo>
                  <a:pt x="23510" y="23510"/>
                </a:lnTo>
                <a:lnTo>
                  <a:pt x="49023" y="6308"/>
                </a:lnTo>
                <a:lnTo>
                  <a:pt x="80264" y="0"/>
                </a:lnTo>
                <a:lnTo>
                  <a:pt x="2635504" y="0"/>
                </a:lnTo>
                <a:lnTo>
                  <a:pt x="2666744" y="6308"/>
                </a:lnTo>
                <a:lnTo>
                  <a:pt x="2692257" y="23510"/>
                </a:lnTo>
                <a:lnTo>
                  <a:pt x="2709459" y="49023"/>
                </a:lnTo>
                <a:lnTo>
                  <a:pt x="2715768" y="80263"/>
                </a:lnTo>
                <a:lnTo>
                  <a:pt x="2715768" y="401319"/>
                </a:lnTo>
                <a:lnTo>
                  <a:pt x="2709459" y="432560"/>
                </a:lnTo>
                <a:lnTo>
                  <a:pt x="2692257" y="458073"/>
                </a:lnTo>
                <a:lnTo>
                  <a:pt x="2666744" y="475275"/>
                </a:lnTo>
                <a:lnTo>
                  <a:pt x="2635504" y="481583"/>
                </a:lnTo>
                <a:lnTo>
                  <a:pt x="80264" y="481583"/>
                </a:lnTo>
                <a:lnTo>
                  <a:pt x="49023" y="475275"/>
                </a:lnTo>
                <a:lnTo>
                  <a:pt x="23510" y="458073"/>
                </a:lnTo>
                <a:lnTo>
                  <a:pt x="6308" y="432560"/>
                </a:lnTo>
                <a:lnTo>
                  <a:pt x="0" y="401319"/>
                </a:lnTo>
                <a:lnTo>
                  <a:pt x="0" y="80263"/>
                </a:lnTo>
                <a:close/>
              </a:path>
            </a:pathLst>
          </a:custGeom>
          <a:ln w="12192">
            <a:solidFill>
              <a:srgbClr val="009C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37615" y="1816049"/>
            <a:ext cx="228536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dirty="0">
                <a:solidFill>
                  <a:srgbClr val="FFFFFF"/>
                </a:solidFill>
                <a:latin typeface="Open Sans"/>
                <a:cs typeface="Open Sans"/>
              </a:rPr>
              <a:t>Nueva </a:t>
            </a:r>
            <a:r>
              <a:rPr lang="en-US" sz="1400" dirty="0" err="1">
                <a:solidFill>
                  <a:srgbClr val="FFFFFF"/>
                </a:solidFill>
                <a:latin typeface="Open Sans"/>
                <a:cs typeface="Open Sans"/>
              </a:rPr>
              <a:t>funcionalidad</a:t>
            </a:r>
            <a:endParaRPr sz="1400" dirty="0">
              <a:latin typeface="Open Sans"/>
              <a:cs typeface="Open San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2D6EC2-C7FC-4603-9D40-1E879A963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57" t="11809" r="15464" b="8571"/>
          <a:stretch/>
        </p:blipFill>
        <p:spPr>
          <a:xfrm>
            <a:off x="4287596" y="1431129"/>
            <a:ext cx="6703380" cy="4371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088F5C-AE3C-46AD-8BEC-D474A901D9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06" t="11809" r="9332" b="9422"/>
          <a:stretch/>
        </p:blipFill>
        <p:spPr>
          <a:xfrm>
            <a:off x="3841925" y="1351276"/>
            <a:ext cx="8008325" cy="451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1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73056E14-D478-4053-B627-34D0FDF4E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544" y="1194421"/>
            <a:ext cx="11674856" cy="703939"/>
          </a:xfrm>
        </p:spPr>
        <p:txBody>
          <a:bodyPr>
            <a:normAutofit/>
          </a:bodyPr>
          <a:lstStyle/>
          <a:p>
            <a:r>
              <a:rPr lang="es-ES" sz="3600" dirty="0"/>
              <a:t>Recursos de formación y ayuda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ECD63-EDC4-4AEE-AF82-6E18E81601A9}"/>
              </a:ext>
            </a:extLst>
          </p:cNvPr>
          <p:cNvSpPr/>
          <p:nvPr/>
        </p:nvSpPr>
        <p:spPr>
          <a:xfrm>
            <a:off x="2820740" y="1898360"/>
            <a:ext cx="45074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accent5"/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Autores</a:t>
            </a:r>
            <a:r>
              <a:rPr lang="en-US" sz="2000" b="1" dirty="0">
                <a:solidFill>
                  <a:schemeClr val="accent5"/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5"/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  <a:hlinkClick r:id="rId2"/>
              </a:rPr>
              <a:t>Página</a:t>
            </a:r>
            <a:r>
              <a:rPr lang="en-US" sz="2000" dirty="0">
                <a:solidFill>
                  <a:schemeClr val="accent5"/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  <a:hlinkClick r:id="rId2"/>
              </a:rPr>
              <a:t> de </a:t>
            </a:r>
            <a:r>
              <a:rPr lang="en-US" sz="2000" dirty="0" err="1">
                <a:solidFill>
                  <a:schemeClr val="accent5"/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  <a:hlinkClick r:id="rId2"/>
              </a:rPr>
              <a:t>recursos</a:t>
            </a:r>
            <a:r>
              <a:rPr lang="en-US" sz="2000" dirty="0">
                <a:solidFill>
                  <a:schemeClr val="accent5"/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  <a:hlinkClick r:id="rId2"/>
              </a:rPr>
              <a:t> de </a:t>
            </a:r>
            <a:r>
              <a:rPr lang="en-US" sz="2000" dirty="0" err="1">
                <a:solidFill>
                  <a:schemeClr val="accent5"/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  <a:hlinkClick r:id="rId2"/>
              </a:rPr>
              <a:t>acceso</a:t>
            </a:r>
            <a:r>
              <a:rPr lang="en-US" sz="2000" dirty="0">
                <a:solidFill>
                  <a:schemeClr val="accent5"/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  <a:hlinkClick r:id="rId2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  <a:hlinkClick r:id="rId2"/>
              </a:rPr>
              <a:t>abierto</a:t>
            </a:r>
            <a:r>
              <a:rPr lang="en-US" sz="2000" dirty="0">
                <a:solidFill>
                  <a:schemeClr val="accent5"/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  <a:hlinkClick r:id="rId2"/>
              </a:rPr>
              <a:t> para </a:t>
            </a:r>
            <a:r>
              <a:rPr lang="en-US" sz="2000" dirty="0" err="1">
                <a:solidFill>
                  <a:schemeClr val="accent5"/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  <a:hlinkClick r:id="rId2"/>
              </a:rPr>
              <a:t>investigadores</a:t>
            </a:r>
            <a:r>
              <a:rPr lang="en-US" sz="2000" dirty="0">
                <a:solidFill>
                  <a:schemeClr val="accent5"/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  <a:hlinkClick r:id="rId2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  <a:hlinkClick r:id="rId3"/>
              </a:rPr>
              <a:t>Herramienta</a:t>
            </a:r>
            <a:r>
              <a:rPr lang="en-US" sz="2000" dirty="0">
                <a:solidFill>
                  <a:schemeClr val="accent5"/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  <a:hlinkClick r:id="rId3"/>
              </a:rPr>
              <a:t> de Author Compliance </a:t>
            </a:r>
            <a:endParaRPr lang="en-US" sz="2000" dirty="0">
              <a:solidFill>
                <a:schemeClr val="accent5"/>
              </a:solidFill>
              <a:latin typeface="Open Sans Regular" panose="020B0606030504020204" pitchFamily="34" charset="0"/>
              <a:ea typeface="Open Sans Regular" panose="020B0606030504020204" pitchFamily="34" charset="0"/>
              <a:cs typeface="Open Sans Regular" panose="020B0606030504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5"/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  <a:hlinkClick r:id="rId4"/>
              </a:rPr>
              <a:t>Página</a:t>
            </a:r>
            <a:r>
              <a:rPr lang="en-US" sz="2000" dirty="0">
                <a:solidFill>
                  <a:schemeClr val="accent5"/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  <a:hlinkClick r:id="rId4"/>
              </a:rPr>
              <a:t> de Author Services</a:t>
            </a:r>
            <a:endParaRPr lang="en-US" sz="2000" dirty="0">
              <a:solidFill>
                <a:schemeClr val="accent5"/>
              </a:solidFill>
              <a:latin typeface="Open Sans Regular" panose="020B0606030504020204" pitchFamily="34" charset="0"/>
              <a:ea typeface="Open Sans Regular" panose="020B0606030504020204" pitchFamily="34" charset="0"/>
              <a:cs typeface="Open Sans Regular" panose="020B0606030504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Wiley</a:t>
            </a:r>
            <a:endParaRPr lang="en-US" sz="2000" dirty="0">
              <a:solidFill>
                <a:schemeClr val="accent5"/>
              </a:solidFill>
              <a:latin typeface="Open Sans Regular" panose="020B0606030504020204" pitchFamily="34" charset="0"/>
              <a:ea typeface="Open Sans Regular" panose="020B0606030504020204" pitchFamily="34" charset="0"/>
              <a:cs typeface="Open Sans Regular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7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B98BDFD-6117-4110-8467-0391D6C90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Author Services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27227" y="2098927"/>
            <a:ext cx="1845946" cy="238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1400" dirty="0"/>
              <a:t>Los </a:t>
            </a:r>
            <a:r>
              <a:rPr lang="en-GB" sz="1400" dirty="0" err="1"/>
              <a:t>autores</a:t>
            </a:r>
            <a:r>
              <a:rPr lang="en-GB" sz="1400" dirty="0"/>
              <a:t> son </a:t>
            </a:r>
            <a:r>
              <a:rPr lang="en-GB" sz="1400" dirty="0" err="1"/>
              <a:t>invitados</a:t>
            </a:r>
            <a:r>
              <a:rPr lang="en-GB" sz="1400" dirty="0"/>
              <a:t> a Author Services una </a:t>
            </a:r>
            <a:r>
              <a:rPr lang="en-GB" sz="1400" dirty="0" err="1"/>
              <a:t>vez</a:t>
            </a:r>
            <a:r>
              <a:rPr lang="en-GB" sz="1400" dirty="0"/>
              <a:t> </a:t>
            </a:r>
            <a:r>
              <a:rPr lang="en-GB" sz="1400" dirty="0" err="1"/>
              <a:t>su</a:t>
            </a:r>
            <a:r>
              <a:rPr lang="en-GB" sz="1400" dirty="0"/>
              <a:t> </a:t>
            </a:r>
            <a:r>
              <a:rPr lang="en-GB" sz="1400" dirty="0" err="1"/>
              <a:t>artículo</a:t>
            </a:r>
            <a:r>
              <a:rPr lang="en-GB" sz="1400" dirty="0"/>
              <a:t> es </a:t>
            </a:r>
            <a:r>
              <a:rPr lang="en-GB" sz="1400" dirty="0" err="1"/>
              <a:t>aceptado</a:t>
            </a:r>
            <a:r>
              <a:rPr lang="en-GB" sz="1400" dirty="0"/>
              <a:t> en una </a:t>
            </a:r>
            <a:r>
              <a:rPr lang="en-GB" sz="1400" dirty="0" err="1"/>
              <a:t>revista</a:t>
            </a:r>
            <a:r>
              <a:rPr lang="en-GB" sz="1400" dirty="0"/>
              <a:t>, </a:t>
            </a:r>
            <a:r>
              <a:rPr lang="en-GB" sz="1400" dirty="0" err="1"/>
              <a:t>independientemente</a:t>
            </a:r>
            <a:r>
              <a:rPr lang="en-GB" sz="1400" dirty="0"/>
              <a:t> de </a:t>
            </a:r>
            <a:r>
              <a:rPr lang="en-GB" sz="1400" dirty="0" err="1"/>
              <a:t>su</a:t>
            </a:r>
            <a:r>
              <a:rPr lang="en-GB" sz="1400" dirty="0"/>
              <a:t> </a:t>
            </a:r>
            <a:r>
              <a:rPr lang="en-GB" sz="1400" dirty="0" err="1"/>
              <a:t>institución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r>
              <a:rPr lang="en-GB" sz="1400" dirty="0"/>
              <a:t> ‘Manage article’ les </a:t>
            </a:r>
            <a:r>
              <a:rPr lang="en-GB" sz="1400" dirty="0" err="1"/>
              <a:t>permite</a:t>
            </a:r>
            <a:r>
              <a:rPr lang="en-GB" sz="1400" dirty="0"/>
              <a:t> </a:t>
            </a:r>
            <a:r>
              <a:rPr lang="en-GB" sz="1400" dirty="0" err="1"/>
              <a:t>iniciar</a:t>
            </a:r>
            <a:r>
              <a:rPr lang="en-GB" sz="1400" dirty="0"/>
              <a:t> el </a:t>
            </a:r>
            <a:r>
              <a:rPr lang="en-GB" sz="1400" dirty="0" err="1"/>
              <a:t>proceso</a:t>
            </a:r>
            <a:r>
              <a:rPr lang="en-GB" sz="1400" dirty="0"/>
              <a:t>.</a:t>
            </a:r>
          </a:p>
        </p:txBody>
      </p:sp>
      <p:sp>
        <p:nvSpPr>
          <p:cNvPr id="14" name="object 14"/>
          <p:cNvSpPr/>
          <p:nvPr/>
        </p:nvSpPr>
        <p:spPr>
          <a:xfrm>
            <a:off x="970025" y="1770126"/>
            <a:ext cx="2452444" cy="2791951"/>
          </a:xfrm>
          <a:custGeom>
            <a:avLst/>
            <a:gdLst/>
            <a:ahLst/>
            <a:cxnLst/>
            <a:rect l="l" t="t" r="r" b="b"/>
            <a:pathLst>
              <a:path w="2421890" h="2379345">
                <a:moveTo>
                  <a:pt x="0" y="396494"/>
                </a:moveTo>
                <a:lnTo>
                  <a:pt x="2667" y="350259"/>
                </a:lnTo>
                <a:lnTo>
                  <a:pt x="10471" y="305590"/>
                </a:lnTo>
                <a:lnTo>
                  <a:pt x="23115" y="262784"/>
                </a:lnTo>
                <a:lnTo>
                  <a:pt x="40300" y="222138"/>
                </a:lnTo>
                <a:lnTo>
                  <a:pt x="61730" y="183951"/>
                </a:lnTo>
                <a:lnTo>
                  <a:pt x="87106" y="148519"/>
                </a:lnTo>
                <a:lnTo>
                  <a:pt x="116131" y="116141"/>
                </a:lnTo>
                <a:lnTo>
                  <a:pt x="148508" y="87114"/>
                </a:lnTo>
                <a:lnTo>
                  <a:pt x="183940" y="61736"/>
                </a:lnTo>
                <a:lnTo>
                  <a:pt x="222127" y="40305"/>
                </a:lnTo>
                <a:lnTo>
                  <a:pt x="262774" y="23118"/>
                </a:lnTo>
                <a:lnTo>
                  <a:pt x="305582" y="10473"/>
                </a:lnTo>
                <a:lnTo>
                  <a:pt x="350255" y="2667"/>
                </a:lnTo>
                <a:lnTo>
                  <a:pt x="396494" y="0"/>
                </a:lnTo>
                <a:lnTo>
                  <a:pt x="2025142" y="0"/>
                </a:lnTo>
                <a:lnTo>
                  <a:pt x="2071376" y="2667"/>
                </a:lnTo>
                <a:lnTo>
                  <a:pt x="2116045" y="10473"/>
                </a:lnTo>
                <a:lnTo>
                  <a:pt x="2158851" y="23118"/>
                </a:lnTo>
                <a:lnTo>
                  <a:pt x="2199497" y="40305"/>
                </a:lnTo>
                <a:lnTo>
                  <a:pt x="2237684" y="61736"/>
                </a:lnTo>
                <a:lnTo>
                  <a:pt x="2273116" y="87114"/>
                </a:lnTo>
                <a:lnTo>
                  <a:pt x="2305494" y="116141"/>
                </a:lnTo>
                <a:lnTo>
                  <a:pt x="2334521" y="148519"/>
                </a:lnTo>
                <a:lnTo>
                  <a:pt x="2359899" y="183951"/>
                </a:lnTo>
                <a:lnTo>
                  <a:pt x="2381330" y="222138"/>
                </a:lnTo>
                <a:lnTo>
                  <a:pt x="2398517" y="262784"/>
                </a:lnTo>
                <a:lnTo>
                  <a:pt x="2411162" y="305590"/>
                </a:lnTo>
                <a:lnTo>
                  <a:pt x="2418968" y="350259"/>
                </a:lnTo>
                <a:lnTo>
                  <a:pt x="2421636" y="396494"/>
                </a:lnTo>
                <a:lnTo>
                  <a:pt x="2421636" y="1982470"/>
                </a:lnTo>
                <a:lnTo>
                  <a:pt x="2418968" y="2028704"/>
                </a:lnTo>
                <a:lnTo>
                  <a:pt x="2411162" y="2073373"/>
                </a:lnTo>
                <a:lnTo>
                  <a:pt x="2398517" y="2116179"/>
                </a:lnTo>
                <a:lnTo>
                  <a:pt x="2381330" y="2156825"/>
                </a:lnTo>
                <a:lnTo>
                  <a:pt x="2359899" y="2195012"/>
                </a:lnTo>
                <a:lnTo>
                  <a:pt x="2334521" y="2230444"/>
                </a:lnTo>
                <a:lnTo>
                  <a:pt x="2305494" y="2262822"/>
                </a:lnTo>
                <a:lnTo>
                  <a:pt x="2273116" y="2291849"/>
                </a:lnTo>
                <a:lnTo>
                  <a:pt x="2237684" y="2317227"/>
                </a:lnTo>
                <a:lnTo>
                  <a:pt x="2199497" y="2338658"/>
                </a:lnTo>
                <a:lnTo>
                  <a:pt x="2158851" y="2355845"/>
                </a:lnTo>
                <a:lnTo>
                  <a:pt x="2116045" y="2368490"/>
                </a:lnTo>
                <a:lnTo>
                  <a:pt x="2071376" y="2376296"/>
                </a:lnTo>
                <a:lnTo>
                  <a:pt x="2025142" y="2378964"/>
                </a:lnTo>
                <a:lnTo>
                  <a:pt x="396494" y="2378964"/>
                </a:lnTo>
                <a:lnTo>
                  <a:pt x="350255" y="2376296"/>
                </a:lnTo>
                <a:lnTo>
                  <a:pt x="305582" y="2368490"/>
                </a:lnTo>
                <a:lnTo>
                  <a:pt x="262774" y="2355845"/>
                </a:lnTo>
                <a:lnTo>
                  <a:pt x="222127" y="2338658"/>
                </a:lnTo>
                <a:lnTo>
                  <a:pt x="183940" y="2317227"/>
                </a:lnTo>
                <a:lnTo>
                  <a:pt x="148508" y="2291849"/>
                </a:lnTo>
                <a:lnTo>
                  <a:pt x="116131" y="2262822"/>
                </a:lnTo>
                <a:lnTo>
                  <a:pt x="87106" y="2230444"/>
                </a:lnTo>
                <a:lnTo>
                  <a:pt x="61730" y="2195012"/>
                </a:lnTo>
                <a:lnTo>
                  <a:pt x="40300" y="2156825"/>
                </a:lnTo>
                <a:lnTo>
                  <a:pt x="23115" y="2116179"/>
                </a:lnTo>
                <a:lnTo>
                  <a:pt x="10471" y="2073373"/>
                </a:lnTo>
                <a:lnTo>
                  <a:pt x="2667" y="2028704"/>
                </a:lnTo>
                <a:lnTo>
                  <a:pt x="0" y="1982470"/>
                </a:lnTo>
                <a:lnTo>
                  <a:pt x="0" y="396494"/>
                </a:lnTo>
                <a:close/>
              </a:path>
            </a:pathLst>
          </a:custGeom>
          <a:ln w="50292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3544" y="1588008"/>
            <a:ext cx="1845945" cy="363220"/>
          </a:xfrm>
          <a:custGeom>
            <a:avLst/>
            <a:gdLst/>
            <a:ahLst/>
            <a:cxnLst/>
            <a:rect l="l" t="t" r="r" b="b"/>
            <a:pathLst>
              <a:path w="1845945" h="363219">
                <a:moveTo>
                  <a:pt x="1785112" y="0"/>
                </a:moveTo>
                <a:lnTo>
                  <a:pt x="60452" y="0"/>
                </a:lnTo>
                <a:lnTo>
                  <a:pt x="36920" y="4748"/>
                </a:lnTo>
                <a:lnTo>
                  <a:pt x="17705" y="17700"/>
                </a:lnTo>
                <a:lnTo>
                  <a:pt x="4750" y="36915"/>
                </a:lnTo>
                <a:lnTo>
                  <a:pt x="0" y="60451"/>
                </a:lnTo>
                <a:lnTo>
                  <a:pt x="0" y="302259"/>
                </a:lnTo>
                <a:lnTo>
                  <a:pt x="4750" y="325796"/>
                </a:lnTo>
                <a:lnTo>
                  <a:pt x="17705" y="345011"/>
                </a:lnTo>
                <a:lnTo>
                  <a:pt x="36920" y="357963"/>
                </a:lnTo>
                <a:lnTo>
                  <a:pt x="60452" y="362711"/>
                </a:lnTo>
                <a:lnTo>
                  <a:pt x="1785112" y="362711"/>
                </a:lnTo>
                <a:lnTo>
                  <a:pt x="1808648" y="357963"/>
                </a:lnTo>
                <a:lnTo>
                  <a:pt x="1827863" y="345011"/>
                </a:lnTo>
                <a:lnTo>
                  <a:pt x="1840815" y="325796"/>
                </a:lnTo>
                <a:lnTo>
                  <a:pt x="1845564" y="302259"/>
                </a:lnTo>
                <a:lnTo>
                  <a:pt x="1845564" y="60451"/>
                </a:lnTo>
                <a:lnTo>
                  <a:pt x="1840815" y="36915"/>
                </a:lnTo>
                <a:lnTo>
                  <a:pt x="1827863" y="17700"/>
                </a:lnTo>
                <a:lnTo>
                  <a:pt x="1808648" y="4748"/>
                </a:lnTo>
                <a:lnTo>
                  <a:pt x="178511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3544" y="1588008"/>
            <a:ext cx="1845945" cy="363220"/>
          </a:xfrm>
          <a:custGeom>
            <a:avLst/>
            <a:gdLst/>
            <a:ahLst/>
            <a:cxnLst/>
            <a:rect l="l" t="t" r="r" b="b"/>
            <a:pathLst>
              <a:path w="1845945" h="363219">
                <a:moveTo>
                  <a:pt x="0" y="60451"/>
                </a:moveTo>
                <a:lnTo>
                  <a:pt x="4750" y="36915"/>
                </a:lnTo>
                <a:lnTo>
                  <a:pt x="17705" y="17700"/>
                </a:lnTo>
                <a:lnTo>
                  <a:pt x="36920" y="4748"/>
                </a:lnTo>
                <a:lnTo>
                  <a:pt x="60452" y="0"/>
                </a:lnTo>
                <a:lnTo>
                  <a:pt x="1785112" y="0"/>
                </a:lnTo>
                <a:lnTo>
                  <a:pt x="1808648" y="4748"/>
                </a:lnTo>
                <a:lnTo>
                  <a:pt x="1827863" y="17700"/>
                </a:lnTo>
                <a:lnTo>
                  <a:pt x="1840815" y="36915"/>
                </a:lnTo>
                <a:lnTo>
                  <a:pt x="1845564" y="60451"/>
                </a:lnTo>
                <a:lnTo>
                  <a:pt x="1845564" y="302259"/>
                </a:lnTo>
                <a:lnTo>
                  <a:pt x="1840815" y="325796"/>
                </a:lnTo>
                <a:lnTo>
                  <a:pt x="1827863" y="345011"/>
                </a:lnTo>
                <a:lnTo>
                  <a:pt x="1808648" y="357963"/>
                </a:lnTo>
                <a:lnTo>
                  <a:pt x="1785112" y="362711"/>
                </a:lnTo>
                <a:lnTo>
                  <a:pt x="60452" y="362711"/>
                </a:lnTo>
                <a:lnTo>
                  <a:pt x="36920" y="357963"/>
                </a:lnTo>
                <a:lnTo>
                  <a:pt x="17705" y="345011"/>
                </a:lnTo>
                <a:lnTo>
                  <a:pt x="4750" y="325796"/>
                </a:lnTo>
                <a:lnTo>
                  <a:pt x="0" y="302259"/>
                </a:lnTo>
                <a:lnTo>
                  <a:pt x="0" y="60451"/>
                </a:lnTo>
                <a:close/>
              </a:path>
            </a:pathLst>
          </a:custGeom>
          <a:ln w="12192">
            <a:solidFill>
              <a:srgbClr val="009C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92783" y="1639265"/>
            <a:ext cx="130619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 err="1">
                <a:solidFill>
                  <a:srgbClr val="FFFFFF"/>
                </a:solidFill>
                <a:latin typeface="Open Sans"/>
                <a:cs typeface="Open Sans"/>
              </a:rPr>
              <a:t>Invi</a:t>
            </a:r>
            <a:r>
              <a:rPr lang="es-ES" sz="1400" dirty="0" err="1">
                <a:solidFill>
                  <a:srgbClr val="FFFFFF"/>
                </a:solidFill>
                <a:latin typeface="Open Sans"/>
                <a:cs typeface="Open Sans"/>
              </a:rPr>
              <a:t>tació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1400" spc="-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endParaRPr sz="1400" dirty="0">
              <a:latin typeface="Open Sans"/>
              <a:cs typeface="Open San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7EED76-00A0-4317-8FD2-2B13E114AA57}"/>
              </a:ext>
            </a:extLst>
          </p:cNvPr>
          <p:cNvGrpSpPr/>
          <p:nvPr/>
        </p:nvGrpSpPr>
        <p:grpSpPr>
          <a:xfrm>
            <a:off x="3691708" y="1212765"/>
            <a:ext cx="8168004" cy="4889070"/>
            <a:chOff x="1920706" y="975359"/>
            <a:chExt cx="10200173" cy="577756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2651CF6-D5C7-42DB-9427-FD27BAFC0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0706" y="975359"/>
              <a:ext cx="10200173" cy="577756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12B450-F578-4DC1-AD0E-03A4F91001E2}"/>
                </a:ext>
              </a:extLst>
            </p:cNvPr>
            <p:cNvSpPr txBox="1"/>
            <p:nvPr/>
          </p:nvSpPr>
          <p:spPr>
            <a:xfrm>
              <a:off x="4077603" y="4665532"/>
              <a:ext cx="373543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Test article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41E8A08-0603-4985-9AF0-73BB684D89E8}"/>
              </a:ext>
            </a:extLst>
          </p:cNvPr>
          <p:cNvSpPr/>
          <p:nvPr/>
        </p:nvSpPr>
        <p:spPr>
          <a:xfrm flipV="1">
            <a:off x="7498080" y="5408023"/>
            <a:ext cx="1476103" cy="806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0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3C0CFE-6AF4-4B6F-B94F-C92990240D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72" t="9082" r="23661" b="8571"/>
          <a:stretch/>
        </p:blipFill>
        <p:spPr>
          <a:xfrm>
            <a:off x="4082143" y="926157"/>
            <a:ext cx="6433458" cy="564731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4</a:t>
            </a:fld>
            <a:endParaRPr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0467B3C-61AB-4506-A8BD-90EE033567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84528"/>
            <a:ext cx="3940556" cy="338328"/>
          </a:xfrm>
        </p:spPr>
        <p:txBody>
          <a:bodyPr/>
          <a:lstStyle/>
          <a:p>
            <a:r>
              <a:rPr lang="en-US" sz="2400" dirty="0" err="1"/>
              <a:t>Gestión</a:t>
            </a:r>
            <a:r>
              <a:rPr lang="en-US" sz="2400" dirty="0"/>
              <a:t> del </a:t>
            </a:r>
            <a:r>
              <a:rPr lang="en-US" sz="2400" dirty="0" err="1"/>
              <a:t>artículo</a:t>
            </a:r>
            <a:endParaRPr lang="en-US" sz="2400" dirty="0"/>
          </a:p>
        </p:txBody>
      </p:sp>
      <p:sp>
        <p:nvSpPr>
          <p:cNvPr id="3" name="object 3"/>
          <p:cNvSpPr/>
          <p:nvPr/>
        </p:nvSpPr>
        <p:spPr>
          <a:xfrm>
            <a:off x="924304" y="2033776"/>
            <a:ext cx="2791967" cy="1395224"/>
          </a:xfrm>
          <a:custGeom>
            <a:avLst/>
            <a:gdLst/>
            <a:ahLst/>
            <a:cxnLst/>
            <a:rect l="l" t="t" r="r" b="b"/>
            <a:pathLst>
              <a:path w="2646045" h="3718560">
                <a:moveTo>
                  <a:pt x="0" y="440944"/>
                </a:moveTo>
                <a:lnTo>
                  <a:pt x="2587" y="392887"/>
                </a:lnTo>
                <a:lnTo>
                  <a:pt x="10170" y="346333"/>
                </a:lnTo>
                <a:lnTo>
                  <a:pt x="22480" y="301548"/>
                </a:lnTo>
                <a:lnTo>
                  <a:pt x="39247" y="258803"/>
                </a:lnTo>
                <a:lnTo>
                  <a:pt x="60202" y="218364"/>
                </a:lnTo>
                <a:lnTo>
                  <a:pt x="85077" y="180502"/>
                </a:lnTo>
                <a:lnTo>
                  <a:pt x="113603" y="145485"/>
                </a:lnTo>
                <a:lnTo>
                  <a:pt x="145510" y="113581"/>
                </a:lnTo>
                <a:lnTo>
                  <a:pt x="180529" y="85059"/>
                </a:lnTo>
                <a:lnTo>
                  <a:pt x="218392" y="60188"/>
                </a:lnTo>
                <a:lnTo>
                  <a:pt x="258830" y="39237"/>
                </a:lnTo>
                <a:lnTo>
                  <a:pt x="301573" y="22473"/>
                </a:lnTo>
                <a:lnTo>
                  <a:pt x="346352" y="10167"/>
                </a:lnTo>
                <a:lnTo>
                  <a:pt x="392899" y="2586"/>
                </a:lnTo>
                <a:lnTo>
                  <a:pt x="440944" y="0"/>
                </a:lnTo>
                <a:lnTo>
                  <a:pt x="2204720" y="0"/>
                </a:lnTo>
                <a:lnTo>
                  <a:pt x="2252776" y="2586"/>
                </a:lnTo>
                <a:lnTo>
                  <a:pt x="2299330" y="10167"/>
                </a:lnTo>
                <a:lnTo>
                  <a:pt x="2344115" y="22473"/>
                </a:lnTo>
                <a:lnTo>
                  <a:pt x="2386860" y="39237"/>
                </a:lnTo>
                <a:lnTo>
                  <a:pt x="2427299" y="60188"/>
                </a:lnTo>
                <a:lnTo>
                  <a:pt x="2465161" y="85059"/>
                </a:lnTo>
                <a:lnTo>
                  <a:pt x="2500178" y="113581"/>
                </a:lnTo>
                <a:lnTo>
                  <a:pt x="2532082" y="145485"/>
                </a:lnTo>
                <a:lnTo>
                  <a:pt x="2560604" y="180502"/>
                </a:lnTo>
                <a:lnTo>
                  <a:pt x="2585475" y="218364"/>
                </a:lnTo>
                <a:lnTo>
                  <a:pt x="2606426" y="258803"/>
                </a:lnTo>
                <a:lnTo>
                  <a:pt x="2623190" y="301548"/>
                </a:lnTo>
                <a:lnTo>
                  <a:pt x="2635496" y="346333"/>
                </a:lnTo>
                <a:lnTo>
                  <a:pt x="2643077" y="392887"/>
                </a:lnTo>
                <a:lnTo>
                  <a:pt x="2645664" y="440944"/>
                </a:lnTo>
                <a:lnTo>
                  <a:pt x="2645664" y="3277616"/>
                </a:lnTo>
                <a:lnTo>
                  <a:pt x="2643077" y="3325649"/>
                </a:lnTo>
                <a:lnTo>
                  <a:pt x="2635496" y="3372188"/>
                </a:lnTo>
                <a:lnTo>
                  <a:pt x="2623190" y="3416962"/>
                </a:lnTo>
                <a:lnTo>
                  <a:pt x="2606426" y="3459702"/>
                </a:lnTo>
                <a:lnTo>
                  <a:pt x="2585475" y="3500138"/>
                </a:lnTo>
                <a:lnTo>
                  <a:pt x="2560604" y="3538002"/>
                </a:lnTo>
                <a:lnTo>
                  <a:pt x="2532082" y="3573024"/>
                </a:lnTo>
                <a:lnTo>
                  <a:pt x="2500178" y="3604934"/>
                </a:lnTo>
                <a:lnTo>
                  <a:pt x="2465161" y="3633463"/>
                </a:lnTo>
                <a:lnTo>
                  <a:pt x="2427299" y="3658343"/>
                </a:lnTo>
                <a:lnTo>
                  <a:pt x="2386860" y="3679302"/>
                </a:lnTo>
                <a:lnTo>
                  <a:pt x="2344115" y="3696073"/>
                </a:lnTo>
                <a:lnTo>
                  <a:pt x="2299330" y="3708386"/>
                </a:lnTo>
                <a:lnTo>
                  <a:pt x="2252776" y="3715971"/>
                </a:lnTo>
                <a:lnTo>
                  <a:pt x="2204720" y="3718560"/>
                </a:lnTo>
                <a:lnTo>
                  <a:pt x="440944" y="3718560"/>
                </a:lnTo>
                <a:lnTo>
                  <a:pt x="392899" y="3715971"/>
                </a:lnTo>
                <a:lnTo>
                  <a:pt x="346352" y="3708386"/>
                </a:lnTo>
                <a:lnTo>
                  <a:pt x="301573" y="3696073"/>
                </a:lnTo>
                <a:lnTo>
                  <a:pt x="258830" y="3679302"/>
                </a:lnTo>
                <a:lnTo>
                  <a:pt x="218392" y="3658343"/>
                </a:lnTo>
                <a:lnTo>
                  <a:pt x="180529" y="3633463"/>
                </a:lnTo>
                <a:lnTo>
                  <a:pt x="145510" y="3604934"/>
                </a:lnTo>
                <a:lnTo>
                  <a:pt x="113603" y="3573024"/>
                </a:lnTo>
                <a:lnTo>
                  <a:pt x="85077" y="3538002"/>
                </a:lnTo>
                <a:lnTo>
                  <a:pt x="60202" y="3500138"/>
                </a:lnTo>
                <a:lnTo>
                  <a:pt x="39247" y="3459702"/>
                </a:lnTo>
                <a:lnTo>
                  <a:pt x="22480" y="3416962"/>
                </a:lnTo>
                <a:lnTo>
                  <a:pt x="10170" y="3372188"/>
                </a:lnTo>
                <a:lnTo>
                  <a:pt x="2587" y="3325649"/>
                </a:lnTo>
                <a:lnTo>
                  <a:pt x="0" y="3277616"/>
                </a:lnTo>
                <a:lnTo>
                  <a:pt x="0" y="440944"/>
                </a:lnTo>
                <a:close/>
              </a:path>
            </a:pathLst>
          </a:custGeom>
          <a:ln w="50292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7615" y="2299142"/>
            <a:ext cx="226597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1400" dirty="0" err="1"/>
              <a:t>Cualquier</a:t>
            </a:r>
            <a:r>
              <a:rPr lang="en-GB" sz="1400" dirty="0"/>
              <a:t> </a:t>
            </a:r>
            <a:r>
              <a:rPr lang="en-GB" sz="1400" dirty="0" err="1"/>
              <a:t>artículo</a:t>
            </a:r>
            <a:r>
              <a:rPr lang="en-GB" sz="1400" dirty="0"/>
              <a:t> con </a:t>
            </a:r>
            <a:r>
              <a:rPr lang="en-GB" sz="1400" dirty="0" err="1"/>
              <a:t>acciones</a:t>
            </a:r>
            <a:r>
              <a:rPr lang="en-GB" sz="1400" dirty="0"/>
              <a:t> </a:t>
            </a:r>
            <a:r>
              <a:rPr lang="en-GB" sz="1400" dirty="0" err="1"/>
              <a:t>pendientes</a:t>
            </a:r>
            <a:r>
              <a:rPr lang="en-GB" sz="1400" dirty="0"/>
              <a:t> </a:t>
            </a:r>
            <a:r>
              <a:rPr lang="en-GB" sz="1400" dirty="0" err="1"/>
              <a:t>aparecerá</a:t>
            </a:r>
            <a:r>
              <a:rPr lang="en-GB" sz="1400" dirty="0"/>
              <a:t> en la </a:t>
            </a:r>
            <a:r>
              <a:rPr lang="en-GB" sz="1400" dirty="0" err="1"/>
              <a:t>parte</a:t>
            </a:r>
            <a:r>
              <a:rPr lang="en-GB" sz="1400" dirty="0"/>
              <a:t> superior de la </a:t>
            </a:r>
            <a:r>
              <a:rPr lang="en-GB" sz="1400" dirty="0" err="1"/>
              <a:t>página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5" name="object 5"/>
          <p:cNvSpPr/>
          <p:nvPr/>
        </p:nvSpPr>
        <p:spPr>
          <a:xfrm>
            <a:off x="923544" y="1705355"/>
            <a:ext cx="2715895" cy="481965"/>
          </a:xfrm>
          <a:custGeom>
            <a:avLst/>
            <a:gdLst/>
            <a:ahLst/>
            <a:cxnLst/>
            <a:rect l="l" t="t" r="r" b="b"/>
            <a:pathLst>
              <a:path w="2715895" h="481964">
                <a:moveTo>
                  <a:pt x="2635504" y="0"/>
                </a:moveTo>
                <a:lnTo>
                  <a:pt x="80264" y="0"/>
                </a:lnTo>
                <a:lnTo>
                  <a:pt x="49023" y="6308"/>
                </a:lnTo>
                <a:lnTo>
                  <a:pt x="23510" y="23510"/>
                </a:lnTo>
                <a:lnTo>
                  <a:pt x="6308" y="49023"/>
                </a:lnTo>
                <a:lnTo>
                  <a:pt x="0" y="80263"/>
                </a:lnTo>
                <a:lnTo>
                  <a:pt x="0" y="401319"/>
                </a:lnTo>
                <a:lnTo>
                  <a:pt x="6308" y="432560"/>
                </a:lnTo>
                <a:lnTo>
                  <a:pt x="23510" y="458073"/>
                </a:lnTo>
                <a:lnTo>
                  <a:pt x="49023" y="475275"/>
                </a:lnTo>
                <a:lnTo>
                  <a:pt x="80264" y="481583"/>
                </a:lnTo>
                <a:lnTo>
                  <a:pt x="2635504" y="481583"/>
                </a:lnTo>
                <a:lnTo>
                  <a:pt x="2666744" y="475275"/>
                </a:lnTo>
                <a:lnTo>
                  <a:pt x="2692257" y="458073"/>
                </a:lnTo>
                <a:lnTo>
                  <a:pt x="2709459" y="432560"/>
                </a:lnTo>
                <a:lnTo>
                  <a:pt x="2715768" y="401319"/>
                </a:lnTo>
                <a:lnTo>
                  <a:pt x="2715768" y="80263"/>
                </a:lnTo>
                <a:lnTo>
                  <a:pt x="2709459" y="49023"/>
                </a:lnTo>
                <a:lnTo>
                  <a:pt x="2692257" y="23510"/>
                </a:lnTo>
                <a:lnTo>
                  <a:pt x="2666744" y="6308"/>
                </a:lnTo>
                <a:lnTo>
                  <a:pt x="263550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3544" y="1705355"/>
            <a:ext cx="2715895" cy="481965"/>
          </a:xfrm>
          <a:custGeom>
            <a:avLst/>
            <a:gdLst/>
            <a:ahLst/>
            <a:cxnLst/>
            <a:rect l="l" t="t" r="r" b="b"/>
            <a:pathLst>
              <a:path w="2715895" h="481964">
                <a:moveTo>
                  <a:pt x="0" y="80263"/>
                </a:moveTo>
                <a:lnTo>
                  <a:pt x="6308" y="49023"/>
                </a:lnTo>
                <a:lnTo>
                  <a:pt x="23510" y="23510"/>
                </a:lnTo>
                <a:lnTo>
                  <a:pt x="49023" y="6308"/>
                </a:lnTo>
                <a:lnTo>
                  <a:pt x="80264" y="0"/>
                </a:lnTo>
                <a:lnTo>
                  <a:pt x="2635504" y="0"/>
                </a:lnTo>
                <a:lnTo>
                  <a:pt x="2666744" y="6308"/>
                </a:lnTo>
                <a:lnTo>
                  <a:pt x="2692257" y="23510"/>
                </a:lnTo>
                <a:lnTo>
                  <a:pt x="2709459" y="49023"/>
                </a:lnTo>
                <a:lnTo>
                  <a:pt x="2715768" y="80263"/>
                </a:lnTo>
                <a:lnTo>
                  <a:pt x="2715768" y="401319"/>
                </a:lnTo>
                <a:lnTo>
                  <a:pt x="2709459" y="432560"/>
                </a:lnTo>
                <a:lnTo>
                  <a:pt x="2692257" y="458073"/>
                </a:lnTo>
                <a:lnTo>
                  <a:pt x="2666744" y="475275"/>
                </a:lnTo>
                <a:lnTo>
                  <a:pt x="2635504" y="481583"/>
                </a:lnTo>
                <a:lnTo>
                  <a:pt x="80264" y="481583"/>
                </a:lnTo>
                <a:lnTo>
                  <a:pt x="49023" y="475275"/>
                </a:lnTo>
                <a:lnTo>
                  <a:pt x="23510" y="458073"/>
                </a:lnTo>
                <a:lnTo>
                  <a:pt x="6308" y="432560"/>
                </a:lnTo>
                <a:lnTo>
                  <a:pt x="0" y="401319"/>
                </a:lnTo>
                <a:lnTo>
                  <a:pt x="0" y="80263"/>
                </a:lnTo>
                <a:close/>
              </a:path>
            </a:pathLst>
          </a:custGeom>
          <a:ln w="12192">
            <a:solidFill>
              <a:srgbClr val="009C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37615" y="1816049"/>
            <a:ext cx="228536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1400" dirty="0">
                <a:solidFill>
                  <a:srgbClr val="FFFFFF"/>
                </a:solidFill>
                <a:latin typeface="Open Sans"/>
                <a:cs typeface="Open Sans"/>
              </a:rPr>
              <a:t>Panel de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Author Services</a:t>
            </a:r>
            <a:endParaRPr sz="1400" dirty="0">
              <a:latin typeface="Open Sans"/>
              <a:cs typeface="Open San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373E8A-CE6C-4D94-A7D6-051AE5A294D9}"/>
              </a:ext>
            </a:extLst>
          </p:cNvPr>
          <p:cNvSpPr/>
          <p:nvPr/>
        </p:nvSpPr>
        <p:spPr>
          <a:xfrm>
            <a:off x="5812970" y="5820040"/>
            <a:ext cx="2383973" cy="6950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FBFEF1-59DD-426A-9577-1C92D1AA8C74}"/>
              </a:ext>
            </a:extLst>
          </p:cNvPr>
          <p:cNvSpPr/>
          <p:nvPr/>
        </p:nvSpPr>
        <p:spPr>
          <a:xfrm flipV="1">
            <a:off x="4158975" y="2577396"/>
            <a:ext cx="1534885" cy="5530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12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35FF8D-734A-45DD-B797-3B55B0872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28924"/>
            <a:ext cx="9144000" cy="1655762"/>
          </a:xfrm>
        </p:spPr>
        <p:txBody>
          <a:bodyPr/>
          <a:lstStyle/>
          <a:p>
            <a:r>
              <a:rPr lang="en-US" dirty="0" err="1"/>
              <a:t>Financiación</a:t>
            </a:r>
            <a:r>
              <a:rPr lang="en-US" dirty="0"/>
              <a:t> y </a:t>
            </a:r>
            <a:r>
              <a:rPr lang="en-US" dirty="0" err="1"/>
              <a:t>becas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12220"/>
            <a:ext cx="9144000" cy="21923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Paso 2: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72871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F68275-EEC6-4834-9202-8A7BD3A27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pc="-5" dirty="0" err="1"/>
              <a:t>Financiación</a:t>
            </a:r>
            <a:r>
              <a:rPr lang="en-US" spc="-5" dirty="0"/>
              <a:t> y </a:t>
            </a:r>
            <a:r>
              <a:rPr lang="en-US" spc="-5" dirty="0" err="1"/>
              <a:t>becas</a:t>
            </a:r>
            <a:endParaRPr lang="en-US" dirty="0"/>
          </a:p>
        </p:txBody>
      </p:sp>
      <p:sp>
        <p:nvSpPr>
          <p:cNvPr id="3" name="object 3"/>
          <p:cNvSpPr/>
          <p:nvPr/>
        </p:nvSpPr>
        <p:spPr>
          <a:xfrm>
            <a:off x="983741" y="2033776"/>
            <a:ext cx="2656840" cy="2320510"/>
          </a:xfrm>
          <a:custGeom>
            <a:avLst/>
            <a:gdLst/>
            <a:ahLst/>
            <a:cxnLst/>
            <a:rect l="l" t="t" r="r" b="b"/>
            <a:pathLst>
              <a:path w="2656840" h="1477010">
                <a:moveTo>
                  <a:pt x="0" y="246125"/>
                </a:moveTo>
                <a:lnTo>
                  <a:pt x="5000" y="196534"/>
                </a:lnTo>
                <a:lnTo>
                  <a:pt x="19342" y="150340"/>
                </a:lnTo>
                <a:lnTo>
                  <a:pt x="42035" y="108532"/>
                </a:lnTo>
                <a:lnTo>
                  <a:pt x="72089" y="72104"/>
                </a:lnTo>
                <a:lnTo>
                  <a:pt x="108516" y="42045"/>
                </a:lnTo>
                <a:lnTo>
                  <a:pt x="150324" y="19347"/>
                </a:lnTo>
                <a:lnTo>
                  <a:pt x="196524" y="5002"/>
                </a:lnTo>
                <a:lnTo>
                  <a:pt x="246126" y="0"/>
                </a:lnTo>
                <a:lnTo>
                  <a:pt x="2410206" y="0"/>
                </a:lnTo>
                <a:lnTo>
                  <a:pt x="2459797" y="5002"/>
                </a:lnTo>
                <a:lnTo>
                  <a:pt x="2505991" y="19347"/>
                </a:lnTo>
                <a:lnTo>
                  <a:pt x="2547799" y="42045"/>
                </a:lnTo>
                <a:lnTo>
                  <a:pt x="2584227" y="72104"/>
                </a:lnTo>
                <a:lnTo>
                  <a:pt x="2614286" y="108532"/>
                </a:lnTo>
                <a:lnTo>
                  <a:pt x="2636984" y="150340"/>
                </a:lnTo>
                <a:lnTo>
                  <a:pt x="2651329" y="196534"/>
                </a:lnTo>
                <a:lnTo>
                  <a:pt x="2656332" y="246125"/>
                </a:lnTo>
                <a:lnTo>
                  <a:pt x="2656332" y="1230630"/>
                </a:lnTo>
                <a:lnTo>
                  <a:pt x="2651329" y="1280221"/>
                </a:lnTo>
                <a:lnTo>
                  <a:pt x="2636984" y="1326415"/>
                </a:lnTo>
                <a:lnTo>
                  <a:pt x="2614286" y="1368223"/>
                </a:lnTo>
                <a:lnTo>
                  <a:pt x="2584227" y="1404651"/>
                </a:lnTo>
                <a:lnTo>
                  <a:pt x="2547799" y="1434710"/>
                </a:lnTo>
                <a:lnTo>
                  <a:pt x="2505991" y="1457408"/>
                </a:lnTo>
                <a:lnTo>
                  <a:pt x="2459797" y="1471753"/>
                </a:lnTo>
                <a:lnTo>
                  <a:pt x="2410206" y="1476756"/>
                </a:lnTo>
                <a:lnTo>
                  <a:pt x="246126" y="1476756"/>
                </a:lnTo>
                <a:lnTo>
                  <a:pt x="196524" y="1471753"/>
                </a:lnTo>
                <a:lnTo>
                  <a:pt x="150324" y="1457408"/>
                </a:lnTo>
                <a:lnTo>
                  <a:pt x="108516" y="1434710"/>
                </a:lnTo>
                <a:lnTo>
                  <a:pt x="72089" y="1404651"/>
                </a:lnTo>
                <a:lnTo>
                  <a:pt x="42035" y="1368223"/>
                </a:lnTo>
                <a:lnTo>
                  <a:pt x="19342" y="1326415"/>
                </a:lnTo>
                <a:lnTo>
                  <a:pt x="5000" y="1280221"/>
                </a:lnTo>
                <a:lnTo>
                  <a:pt x="0" y="1230630"/>
                </a:lnTo>
                <a:lnTo>
                  <a:pt x="0" y="246125"/>
                </a:lnTo>
                <a:close/>
              </a:path>
            </a:pathLst>
          </a:custGeom>
          <a:ln w="50292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03147" y="2354326"/>
            <a:ext cx="2192020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Open Sans"/>
                <a:cs typeface="Open Sans"/>
              </a:rPr>
              <a:t>Los </a:t>
            </a:r>
            <a:r>
              <a:rPr lang="en-US" sz="1400" spc="-5" dirty="0" err="1">
                <a:latin typeface="Open Sans"/>
                <a:cs typeface="Open Sans"/>
              </a:rPr>
              <a:t>autores</a:t>
            </a:r>
            <a:r>
              <a:rPr lang="en-US" sz="1400" spc="-5" dirty="0">
                <a:latin typeface="Open Sans"/>
                <a:cs typeface="Open Sans"/>
              </a:rPr>
              <a:t> </a:t>
            </a:r>
            <a:r>
              <a:rPr lang="en-US" sz="1400" spc="-5" dirty="0" err="1">
                <a:latin typeface="Open Sans"/>
                <a:cs typeface="Open Sans"/>
              </a:rPr>
              <a:t>pueden</a:t>
            </a:r>
            <a:r>
              <a:rPr lang="en-US" sz="1400" spc="-5" dirty="0">
                <a:latin typeface="Open Sans"/>
                <a:cs typeface="Open Sans"/>
              </a:rPr>
              <a:t> </a:t>
            </a:r>
            <a:r>
              <a:rPr lang="en-US" sz="1400" spc="-5" dirty="0" err="1">
                <a:latin typeface="Open Sans"/>
                <a:cs typeface="Open Sans"/>
              </a:rPr>
              <a:t>incluir</a:t>
            </a:r>
            <a:r>
              <a:rPr lang="en-US" sz="1400" spc="-5" dirty="0">
                <a:latin typeface="Open Sans"/>
                <a:cs typeface="Open Sans"/>
              </a:rPr>
              <a:t> </a:t>
            </a:r>
            <a:r>
              <a:rPr lang="en-US" sz="1400" spc="-5" dirty="0" err="1">
                <a:latin typeface="Open Sans"/>
                <a:cs typeface="Open Sans"/>
              </a:rPr>
              <a:t>datos</a:t>
            </a:r>
            <a:r>
              <a:rPr lang="en-US" sz="1400" spc="-5" dirty="0">
                <a:latin typeface="Open Sans"/>
                <a:cs typeface="Open Sans"/>
              </a:rPr>
              <a:t> </a:t>
            </a:r>
            <a:r>
              <a:rPr lang="en-US" sz="1400" spc="-5" dirty="0" err="1">
                <a:latin typeface="Open Sans"/>
                <a:cs typeface="Open Sans"/>
              </a:rPr>
              <a:t>sobre</a:t>
            </a:r>
            <a:r>
              <a:rPr lang="en-US" sz="1400" spc="-5" dirty="0">
                <a:latin typeface="Open Sans"/>
                <a:cs typeface="Open Sans"/>
              </a:rPr>
              <a:t> </a:t>
            </a:r>
            <a:r>
              <a:rPr lang="en-US" sz="1400" spc="-5" dirty="0" err="1">
                <a:latin typeface="Open Sans"/>
                <a:cs typeface="Open Sans"/>
              </a:rPr>
              <a:t>subvenciones</a:t>
            </a:r>
            <a:r>
              <a:rPr lang="en-US" sz="1400" spc="-5" dirty="0">
                <a:latin typeface="Open Sans"/>
                <a:cs typeface="Open Sans"/>
              </a:rPr>
              <a:t>, </a:t>
            </a:r>
            <a:r>
              <a:rPr lang="en-US" sz="1400" spc="-5" dirty="0" err="1">
                <a:latin typeface="Open Sans"/>
                <a:cs typeface="Open Sans"/>
              </a:rPr>
              <a:t>becas</a:t>
            </a:r>
            <a:r>
              <a:rPr lang="en-US" sz="1400" spc="-5" dirty="0">
                <a:latin typeface="Open Sans"/>
                <a:cs typeface="Open Sans"/>
              </a:rPr>
              <a:t> o </a:t>
            </a:r>
            <a:r>
              <a:rPr lang="en-US" sz="1400" spc="-5" dirty="0" err="1">
                <a:latin typeface="Open Sans"/>
                <a:cs typeface="Open Sans"/>
              </a:rPr>
              <a:t>financiación</a:t>
            </a:r>
            <a:r>
              <a:rPr lang="en-US" sz="1400" spc="-5" dirty="0">
                <a:latin typeface="Open Sans"/>
                <a:cs typeface="Open Sans"/>
              </a:rPr>
              <a:t> </a:t>
            </a:r>
            <a:r>
              <a:rPr lang="en-US" sz="1400" spc="-5" dirty="0" err="1">
                <a:latin typeface="Open Sans"/>
                <a:cs typeface="Open Sans"/>
              </a:rPr>
              <a:t>si</a:t>
            </a:r>
            <a:r>
              <a:rPr lang="en-US" sz="1400" spc="-5" dirty="0">
                <a:latin typeface="Open Sans"/>
                <a:cs typeface="Open Sans"/>
              </a:rPr>
              <a:t> no los </a:t>
            </a:r>
            <a:r>
              <a:rPr lang="en-US" sz="1400" spc="-5" dirty="0" err="1">
                <a:latin typeface="Open Sans"/>
                <a:cs typeface="Open Sans"/>
              </a:rPr>
              <a:t>han</a:t>
            </a:r>
            <a:r>
              <a:rPr lang="en-US" sz="1400" spc="-5" dirty="0">
                <a:latin typeface="Open Sans"/>
                <a:cs typeface="Open Sans"/>
              </a:rPr>
              <a:t> </a:t>
            </a:r>
            <a:r>
              <a:rPr lang="en-US" sz="1400" spc="-5" dirty="0" err="1">
                <a:latin typeface="Open Sans"/>
                <a:cs typeface="Open Sans"/>
              </a:rPr>
              <a:t>proporcionado</a:t>
            </a:r>
            <a:r>
              <a:rPr lang="en-US" sz="1400" spc="-5" dirty="0">
                <a:latin typeface="Open Sans"/>
                <a:cs typeface="Open Sans"/>
              </a:rPr>
              <a:t> </a:t>
            </a:r>
            <a:r>
              <a:rPr lang="en-US" sz="1400" spc="-5" dirty="0" err="1">
                <a:latin typeface="Open Sans"/>
                <a:cs typeface="Open Sans"/>
              </a:rPr>
              <a:t>durante</a:t>
            </a:r>
            <a:r>
              <a:rPr lang="en-US" sz="1400" spc="-5" dirty="0">
                <a:latin typeface="Open Sans"/>
                <a:cs typeface="Open Sans"/>
              </a:rPr>
              <a:t> la </a:t>
            </a:r>
            <a:r>
              <a:rPr lang="en-US" sz="1400" spc="-5" dirty="0" err="1">
                <a:latin typeface="Open Sans"/>
                <a:cs typeface="Open Sans"/>
              </a:rPr>
              <a:t>entrega</a:t>
            </a:r>
            <a:r>
              <a:rPr lang="en-US" sz="1400" spc="-5" dirty="0">
                <a:latin typeface="Open Sans"/>
                <a:cs typeface="Open Sans"/>
              </a:rPr>
              <a:t>, en </a:t>
            </a:r>
            <a:r>
              <a:rPr lang="en-US" sz="1400" spc="-5" dirty="0" err="1">
                <a:latin typeface="Open Sans"/>
                <a:cs typeface="Open Sans"/>
              </a:rPr>
              <a:t>cuyo</a:t>
            </a:r>
            <a:r>
              <a:rPr lang="en-US" sz="1400" spc="-5" dirty="0">
                <a:latin typeface="Open Sans"/>
                <a:cs typeface="Open Sans"/>
              </a:rPr>
              <a:t> </a:t>
            </a:r>
            <a:r>
              <a:rPr lang="en-US" sz="1400" spc="-5" dirty="0" err="1">
                <a:latin typeface="Open Sans"/>
                <a:cs typeface="Open Sans"/>
              </a:rPr>
              <a:t>caso</a:t>
            </a:r>
            <a:r>
              <a:rPr lang="en-US" sz="1400" spc="-5" dirty="0">
                <a:latin typeface="Open Sans"/>
                <a:cs typeface="Open Sans"/>
              </a:rPr>
              <a:t> </a:t>
            </a:r>
            <a:r>
              <a:rPr lang="en-US" sz="1400" spc="-5" dirty="0" err="1">
                <a:latin typeface="Open Sans"/>
                <a:cs typeface="Open Sans"/>
              </a:rPr>
              <a:t>aparecerían</a:t>
            </a:r>
            <a:r>
              <a:rPr lang="en-US" sz="1400" spc="-5" dirty="0">
                <a:latin typeface="Open Sans"/>
                <a:cs typeface="Open Sans"/>
              </a:rPr>
              <a:t> y </a:t>
            </a:r>
            <a:r>
              <a:rPr lang="en-US" sz="1400" spc="-5" dirty="0" err="1">
                <a:latin typeface="Open Sans"/>
                <a:cs typeface="Open Sans"/>
              </a:rPr>
              <a:t>podrían</a:t>
            </a:r>
            <a:r>
              <a:rPr lang="en-US" sz="1400" spc="-5" dirty="0">
                <a:latin typeface="Open Sans"/>
                <a:cs typeface="Open Sans"/>
              </a:rPr>
              <a:t> ser </a:t>
            </a:r>
            <a:r>
              <a:rPr lang="en-US" sz="1400" spc="-5" dirty="0" err="1">
                <a:latin typeface="Open Sans"/>
                <a:cs typeface="Open Sans"/>
              </a:rPr>
              <a:t>editados</a:t>
            </a:r>
            <a:r>
              <a:rPr lang="en-US" sz="1400" spc="-5" dirty="0">
                <a:latin typeface="Open Sans"/>
                <a:cs typeface="Open Sans"/>
              </a:rPr>
              <a:t>. </a:t>
            </a:r>
            <a:endParaRPr sz="1400" dirty="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3544" y="1705355"/>
            <a:ext cx="1438910" cy="481965"/>
          </a:xfrm>
          <a:custGeom>
            <a:avLst/>
            <a:gdLst/>
            <a:ahLst/>
            <a:cxnLst/>
            <a:rect l="l" t="t" r="r" b="b"/>
            <a:pathLst>
              <a:path w="1438910" h="481964">
                <a:moveTo>
                  <a:pt x="1358392" y="0"/>
                </a:moveTo>
                <a:lnTo>
                  <a:pt x="80264" y="0"/>
                </a:lnTo>
                <a:lnTo>
                  <a:pt x="49023" y="6308"/>
                </a:lnTo>
                <a:lnTo>
                  <a:pt x="23510" y="23510"/>
                </a:lnTo>
                <a:lnTo>
                  <a:pt x="6308" y="49023"/>
                </a:lnTo>
                <a:lnTo>
                  <a:pt x="0" y="80263"/>
                </a:lnTo>
                <a:lnTo>
                  <a:pt x="0" y="401319"/>
                </a:lnTo>
                <a:lnTo>
                  <a:pt x="6308" y="432560"/>
                </a:lnTo>
                <a:lnTo>
                  <a:pt x="23510" y="458073"/>
                </a:lnTo>
                <a:lnTo>
                  <a:pt x="49023" y="475275"/>
                </a:lnTo>
                <a:lnTo>
                  <a:pt x="80264" y="481583"/>
                </a:lnTo>
                <a:lnTo>
                  <a:pt x="1358392" y="481583"/>
                </a:lnTo>
                <a:lnTo>
                  <a:pt x="1389632" y="475275"/>
                </a:lnTo>
                <a:lnTo>
                  <a:pt x="1415145" y="458073"/>
                </a:lnTo>
                <a:lnTo>
                  <a:pt x="1432347" y="432560"/>
                </a:lnTo>
                <a:lnTo>
                  <a:pt x="1438656" y="401319"/>
                </a:lnTo>
                <a:lnTo>
                  <a:pt x="1438656" y="80263"/>
                </a:lnTo>
                <a:lnTo>
                  <a:pt x="1432347" y="49023"/>
                </a:lnTo>
                <a:lnTo>
                  <a:pt x="1415145" y="23510"/>
                </a:lnTo>
                <a:lnTo>
                  <a:pt x="1389632" y="6308"/>
                </a:lnTo>
                <a:lnTo>
                  <a:pt x="135839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3544" y="1705355"/>
            <a:ext cx="1438910" cy="481965"/>
          </a:xfrm>
          <a:custGeom>
            <a:avLst/>
            <a:gdLst/>
            <a:ahLst/>
            <a:cxnLst/>
            <a:rect l="l" t="t" r="r" b="b"/>
            <a:pathLst>
              <a:path w="1438910" h="481964">
                <a:moveTo>
                  <a:pt x="0" y="80263"/>
                </a:moveTo>
                <a:lnTo>
                  <a:pt x="6308" y="49023"/>
                </a:lnTo>
                <a:lnTo>
                  <a:pt x="23510" y="23510"/>
                </a:lnTo>
                <a:lnTo>
                  <a:pt x="49023" y="6308"/>
                </a:lnTo>
                <a:lnTo>
                  <a:pt x="80264" y="0"/>
                </a:lnTo>
                <a:lnTo>
                  <a:pt x="1358392" y="0"/>
                </a:lnTo>
                <a:lnTo>
                  <a:pt x="1389632" y="6308"/>
                </a:lnTo>
                <a:lnTo>
                  <a:pt x="1415145" y="23510"/>
                </a:lnTo>
                <a:lnTo>
                  <a:pt x="1432347" y="49023"/>
                </a:lnTo>
                <a:lnTo>
                  <a:pt x="1438656" y="80263"/>
                </a:lnTo>
                <a:lnTo>
                  <a:pt x="1438656" y="401319"/>
                </a:lnTo>
                <a:lnTo>
                  <a:pt x="1432347" y="432560"/>
                </a:lnTo>
                <a:lnTo>
                  <a:pt x="1415145" y="458073"/>
                </a:lnTo>
                <a:lnTo>
                  <a:pt x="1389632" y="475275"/>
                </a:lnTo>
                <a:lnTo>
                  <a:pt x="1358392" y="481583"/>
                </a:lnTo>
                <a:lnTo>
                  <a:pt x="80264" y="481583"/>
                </a:lnTo>
                <a:lnTo>
                  <a:pt x="49023" y="475275"/>
                </a:lnTo>
                <a:lnTo>
                  <a:pt x="23510" y="458073"/>
                </a:lnTo>
                <a:lnTo>
                  <a:pt x="6308" y="432560"/>
                </a:lnTo>
                <a:lnTo>
                  <a:pt x="0" y="401319"/>
                </a:lnTo>
                <a:lnTo>
                  <a:pt x="0" y="80263"/>
                </a:lnTo>
                <a:close/>
              </a:path>
            </a:pathLst>
          </a:custGeom>
          <a:ln w="12192">
            <a:solidFill>
              <a:srgbClr val="009C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83741" y="1816049"/>
            <a:ext cx="1280488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1400" spc="-10" dirty="0">
                <a:solidFill>
                  <a:srgbClr val="FFFFFF"/>
                </a:solidFill>
                <a:latin typeface="Open Sans"/>
                <a:cs typeface="Open Sans"/>
              </a:rPr>
              <a:t>Financiación</a:t>
            </a:r>
            <a:endParaRPr sz="1400" dirty="0">
              <a:latin typeface="Open Sans"/>
              <a:cs typeface="Open San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2C0883-4008-45EE-A6B3-5749E2F73FC6}"/>
              </a:ext>
            </a:extLst>
          </p:cNvPr>
          <p:cNvGrpSpPr/>
          <p:nvPr/>
        </p:nvGrpSpPr>
        <p:grpSpPr>
          <a:xfrm>
            <a:off x="3700778" y="863455"/>
            <a:ext cx="8445668" cy="5222112"/>
            <a:chOff x="1690877" y="868681"/>
            <a:chExt cx="10395373" cy="588739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1CDCBF4-079C-411C-B90D-95E2BFB57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0877" y="868681"/>
              <a:ext cx="10395373" cy="588739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9555FBE-1D01-4405-9D40-8DDB7B134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0877" y="2299646"/>
              <a:ext cx="10203506" cy="809314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5FE3373-CB60-41FB-9875-ED875E1E6A6B}"/>
              </a:ext>
            </a:extLst>
          </p:cNvPr>
          <p:cNvSpPr/>
          <p:nvPr/>
        </p:nvSpPr>
        <p:spPr>
          <a:xfrm flipV="1">
            <a:off x="5801867" y="4007420"/>
            <a:ext cx="5667321" cy="19871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86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F68275-EEC6-4834-9202-8A7BD3A27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pc="-5" dirty="0" err="1"/>
              <a:t>Financiación</a:t>
            </a:r>
            <a:r>
              <a:rPr lang="en-US" spc="-5" dirty="0"/>
              <a:t> y </a:t>
            </a:r>
            <a:r>
              <a:rPr lang="en-US" spc="-5" dirty="0" err="1"/>
              <a:t>becas</a:t>
            </a:r>
            <a:endParaRPr lang="en-US" dirty="0"/>
          </a:p>
        </p:txBody>
      </p:sp>
      <p:sp>
        <p:nvSpPr>
          <p:cNvPr id="3" name="object 3"/>
          <p:cNvSpPr/>
          <p:nvPr/>
        </p:nvSpPr>
        <p:spPr>
          <a:xfrm>
            <a:off x="983741" y="2033776"/>
            <a:ext cx="2656840" cy="2244310"/>
          </a:xfrm>
          <a:custGeom>
            <a:avLst/>
            <a:gdLst/>
            <a:ahLst/>
            <a:cxnLst/>
            <a:rect l="l" t="t" r="r" b="b"/>
            <a:pathLst>
              <a:path w="2656840" h="1477010">
                <a:moveTo>
                  <a:pt x="0" y="246125"/>
                </a:moveTo>
                <a:lnTo>
                  <a:pt x="5000" y="196534"/>
                </a:lnTo>
                <a:lnTo>
                  <a:pt x="19342" y="150340"/>
                </a:lnTo>
                <a:lnTo>
                  <a:pt x="42035" y="108532"/>
                </a:lnTo>
                <a:lnTo>
                  <a:pt x="72089" y="72104"/>
                </a:lnTo>
                <a:lnTo>
                  <a:pt x="108516" y="42045"/>
                </a:lnTo>
                <a:lnTo>
                  <a:pt x="150324" y="19347"/>
                </a:lnTo>
                <a:lnTo>
                  <a:pt x="196524" y="5002"/>
                </a:lnTo>
                <a:lnTo>
                  <a:pt x="246126" y="0"/>
                </a:lnTo>
                <a:lnTo>
                  <a:pt x="2410206" y="0"/>
                </a:lnTo>
                <a:lnTo>
                  <a:pt x="2459797" y="5002"/>
                </a:lnTo>
                <a:lnTo>
                  <a:pt x="2505991" y="19347"/>
                </a:lnTo>
                <a:lnTo>
                  <a:pt x="2547799" y="42045"/>
                </a:lnTo>
                <a:lnTo>
                  <a:pt x="2584227" y="72104"/>
                </a:lnTo>
                <a:lnTo>
                  <a:pt x="2614286" y="108532"/>
                </a:lnTo>
                <a:lnTo>
                  <a:pt x="2636984" y="150340"/>
                </a:lnTo>
                <a:lnTo>
                  <a:pt x="2651329" y="196534"/>
                </a:lnTo>
                <a:lnTo>
                  <a:pt x="2656332" y="246125"/>
                </a:lnTo>
                <a:lnTo>
                  <a:pt x="2656332" y="1230630"/>
                </a:lnTo>
                <a:lnTo>
                  <a:pt x="2651329" y="1280221"/>
                </a:lnTo>
                <a:lnTo>
                  <a:pt x="2636984" y="1326415"/>
                </a:lnTo>
                <a:lnTo>
                  <a:pt x="2614286" y="1368223"/>
                </a:lnTo>
                <a:lnTo>
                  <a:pt x="2584227" y="1404651"/>
                </a:lnTo>
                <a:lnTo>
                  <a:pt x="2547799" y="1434710"/>
                </a:lnTo>
                <a:lnTo>
                  <a:pt x="2505991" y="1457408"/>
                </a:lnTo>
                <a:lnTo>
                  <a:pt x="2459797" y="1471753"/>
                </a:lnTo>
                <a:lnTo>
                  <a:pt x="2410206" y="1476756"/>
                </a:lnTo>
                <a:lnTo>
                  <a:pt x="246126" y="1476756"/>
                </a:lnTo>
                <a:lnTo>
                  <a:pt x="196524" y="1471753"/>
                </a:lnTo>
                <a:lnTo>
                  <a:pt x="150324" y="1457408"/>
                </a:lnTo>
                <a:lnTo>
                  <a:pt x="108516" y="1434710"/>
                </a:lnTo>
                <a:lnTo>
                  <a:pt x="72089" y="1404651"/>
                </a:lnTo>
                <a:lnTo>
                  <a:pt x="42035" y="1368223"/>
                </a:lnTo>
                <a:lnTo>
                  <a:pt x="19342" y="1326415"/>
                </a:lnTo>
                <a:lnTo>
                  <a:pt x="5000" y="1280221"/>
                </a:lnTo>
                <a:lnTo>
                  <a:pt x="0" y="1230630"/>
                </a:lnTo>
                <a:lnTo>
                  <a:pt x="0" y="246125"/>
                </a:lnTo>
                <a:close/>
              </a:path>
            </a:pathLst>
          </a:custGeom>
          <a:ln w="50292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03147" y="2354326"/>
            <a:ext cx="2192020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ES" sz="1400" spc="-5" dirty="0">
                <a:latin typeface="Open Sans"/>
                <a:cs typeface="Open Sans"/>
              </a:rPr>
              <a:t>Los autores pueden incluir datos sobre subvenciones, becas o financiación si no los han proporcionado durante la entrega, en cuyo caso aparecerían y podrían ser editados. </a:t>
            </a:r>
            <a:endParaRPr lang="es-ES" sz="1400" dirty="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3544" y="1705355"/>
            <a:ext cx="1438910" cy="481965"/>
          </a:xfrm>
          <a:custGeom>
            <a:avLst/>
            <a:gdLst/>
            <a:ahLst/>
            <a:cxnLst/>
            <a:rect l="l" t="t" r="r" b="b"/>
            <a:pathLst>
              <a:path w="1438910" h="481964">
                <a:moveTo>
                  <a:pt x="1358392" y="0"/>
                </a:moveTo>
                <a:lnTo>
                  <a:pt x="80264" y="0"/>
                </a:lnTo>
                <a:lnTo>
                  <a:pt x="49023" y="6308"/>
                </a:lnTo>
                <a:lnTo>
                  <a:pt x="23510" y="23510"/>
                </a:lnTo>
                <a:lnTo>
                  <a:pt x="6308" y="49023"/>
                </a:lnTo>
                <a:lnTo>
                  <a:pt x="0" y="80263"/>
                </a:lnTo>
                <a:lnTo>
                  <a:pt x="0" y="401319"/>
                </a:lnTo>
                <a:lnTo>
                  <a:pt x="6308" y="432560"/>
                </a:lnTo>
                <a:lnTo>
                  <a:pt x="23510" y="458073"/>
                </a:lnTo>
                <a:lnTo>
                  <a:pt x="49023" y="475275"/>
                </a:lnTo>
                <a:lnTo>
                  <a:pt x="80264" y="481583"/>
                </a:lnTo>
                <a:lnTo>
                  <a:pt x="1358392" y="481583"/>
                </a:lnTo>
                <a:lnTo>
                  <a:pt x="1389632" y="475275"/>
                </a:lnTo>
                <a:lnTo>
                  <a:pt x="1415145" y="458073"/>
                </a:lnTo>
                <a:lnTo>
                  <a:pt x="1432347" y="432560"/>
                </a:lnTo>
                <a:lnTo>
                  <a:pt x="1438656" y="401319"/>
                </a:lnTo>
                <a:lnTo>
                  <a:pt x="1438656" y="80263"/>
                </a:lnTo>
                <a:lnTo>
                  <a:pt x="1432347" y="49023"/>
                </a:lnTo>
                <a:lnTo>
                  <a:pt x="1415145" y="23510"/>
                </a:lnTo>
                <a:lnTo>
                  <a:pt x="1389632" y="6308"/>
                </a:lnTo>
                <a:lnTo>
                  <a:pt x="135839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3544" y="1705355"/>
            <a:ext cx="1438910" cy="481965"/>
          </a:xfrm>
          <a:custGeom>
            <a:avLst/>
            <a:gdLst/>
            <a:ahLst/>
            <a:cxnLst/>
            <a:rect l="l" t="t" r="r" b="b"/>
            <a:pathLst>
              <a:path w="1438910" h="481964">
                <a:moveTo>
                  <a:pt x="0" y="80263"/>
                </a:moveTo>
                <a:lnTo>
                  <a:pt x="6308" y="49023"/>
                </a:lnTo>
                <a:lnTo>
                  <a:pt x="23510" y="23510"/>
                </a:lnTo>
                <a:lnTo>
                  <a:pt x="49023" y="6308"/>
                </a:lnTo>
                <a:lnTo>
                  <a:pt x="80264" y="0"/>
                </a:lnTo>
                <a:lnTo>
                  <a:pt x="1358392" y="0"/>
                </a:lnTo>
                <a:lnTo>
                  <a:pt x="1389632" y="6308"/>
                </a:lnTo>
                <a:lnTo>
                  <a:pt x="1415145" y="23510"/>
                </a:lnTo>
                <a:lnTo>
                  <a:pt x="1432347" y="49023"/>
                </a:lnTo>
                <a:lnTo>
                  <a:pt x="1438656" y="80263"/>
                </a:lnTo>
                <a:lnTo>
                  <a:pt x="1438656" y="401319"/>
                </a:lnTo>
                <a:lnTo>
                  <a:pt x="1432347" y="432560"/>
                </a:lnTo>
                <a:lnTo>
                  <a:pt x="1415145" y="458073"/>
                </a:lnTo>
                <a:lnTo>
                  <a:pt x="1389632" y="475275"/>
                </a:lnTo>
                <a:lnTo>
                  <a:pt x="1358392" y="481583"/>
                </a:lnTo>
                <a:lnTo>
                  <a:pt x="80264" y="481583"/>
                </a:lnTo>
                <a:lnTo>
                  <a:pt x="49023" y="475275"/>
                </a:lnTo>
                <a:lnTo>
                  <a:pt x="23510" y="458073"/>
                </a:lnTo>
                <a:lnTo>
                  <a:pt x="6308" y="432560"/>
                </a:lnTo>
                <a:lnTo>
                  <a:pt x="0" y="401319"/>
                </a:lnTo>
                <a:lnTo>
                  <a:pt x="0" y="80263"/>
                </a:lnTo>
                <a:close/>
              </a:path>
            </a:pathLst>
          </a:custGeom>
          <a:ln w="12192">
            <a:solidFill>
              <a:srgbClr val="009C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83741" y="1816049"/>
            <a:ext cx="1269602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1400" spc="-10" dirty="0">
                <a:solidFill>
                  <a:srgbClr val="FFFFFF"/>
                </a:solidFill>
                <a:latin typeface="Open Sans"/>
                <a:cs typeface="Open Sans"/>
              </a:rPr>
              <a:t>Financiación</a:t>
            </a:r>
            <a:endParaRPr sz="1400" dirty="0">
              <a:latin typeface="Open Sans"/>
              <a:cs typeface="Open 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61658A-4BF8-4A7F-8245-0E934485CCBE}"/>
              </a:ext>
            </a:extLst>
          </p:cNvPr>
          <p:cNvGrpSpPr/>
          <p:nvPr/>
        </p:nvGrpSpPr>
        <p:grpSpPr>
          <a:xfrm>
            <a:off x="3859987" y="1141474"/>
            <a:ext cx="7896584" cy="5259326"/>
            <a:chOff x="1855102" y="974880"/>
            <a:chExt cx="8481795" cy="554022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FCF69D9-BACE-4530-AFA9-7409478B1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5102" y="974880"/>
              <a:ext cx="8481795" cy="554022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B79CCE-820D-46F3-93BD-35156EF40960}"/>
                </a:ext>
              </a:extLst>
            </p:cNvPr>
            <p:cNvSpPr txBox="1"/>
            <p:nvPr/>
          </p:nvSpPr>
          <p:spPr>
            <a:xfrm>
              <a:off x="1855102" y="2326341"/>
              <a:ext cx="432934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 Test article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D5A8D08-794F-45B9-9C18-2C4E3D6234E6}"/>
              </a:ext>
            </a:extLst>
          </p:cNvPr>
          <p:cNvSpPr/>
          <p:nvPr/>
        </p:nvSpPr>
        <p:spPr>
          <a:xfrm flipV="1">
            <a:off x="6096000" y="4070822"/>
            <a:ext cx="4302034" cy="14025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10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4D2EC71-41E4-4617-8A5A-3EFE5C964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28924"/>
            <a:ext cx="9144000" cy="1655762"/>
          </a:xfrm>
        </p:spPr>
        <p:txBody>
          <a:bodyPr/>
          <a:lstStyle/>
          <a:p>
            <a:r>
              <a:rPr lang="en-US" dirty="0" err="1"/>
              <a:t>Afiliaciones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1334"/>
            <a:ext cx="9144000" cy="21923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Paso 3: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97204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53FCBEE-B687-4269-A8BC-5F93E1101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544" y="457200"/>
            <a:ext cx="9637776" cy="340911"/>
          </a:xfrm>
        </p:spPr>
        <p:txBody>
          <a:bodyPr/>
          <a:lstStyle/>
          <a:p>
            <a:r>
              <a:rPr lang="en-US" sz="2400" spc="-5" dirty="0" err="1"/>
              <a:t>Confirmar</a:t>
            </a:r>
            <a:r>
              <a:rPr lang="en-US" sz="2400" spc="-5" dirty="0"/>
              <a:t> </a:t>
            </a:r>
            <a:r>
              <a:rPr lang="en-US" sz="2400" spc="-5" dirty="0" err="1"/>
              <a:t>afiliación</a:t>
            </a:r>
            <a:r>
              <a:rPr lang="en-US" sz="2400" spc="-5" dirty="0"/>
              <a:t> – </a:t>
            </a:r>
            <a:r>
              <a:rPr lang="en-US" sz="2400" spc="-5" dirty="0" err="1"/>
              <a:t>Correspondencia</a:t>
            </a:r>
            <a:r>
              <a:rPr lang="en-US" sz="2400" spc="-5" dirty="0"/>
              <a:t> exacta con Ringgold</a:t>
            </a:r>
            <a:endParaRPr lang="en-US" sz="2400" dirty="0"/>
          </a:p>
        </p:txBody>
      </p:sp>
      <p:sp>
        <p:nvSpPr>
          <p:cNvPr id="3" name="object 3"/>
          <p:cNvSpPr/>
          <p:nvPr/>
        </p:nvSpPr>
        <p:spPr>
          <a:xfrm>
            <a:off x="983741" y="1690116"/>
            <a:ext cx="2794000" cy="2903655"/>
          </a:xfrm>
          <a:custGeom>
            <a:avLst/>
            <a:gdLst/>
            <a:ahLst/>
            <a:cxnLst/>
            <a:rect l="l" t="t" r="r" b="b"/>
            <a:pathLst>
              <a:path w="2656840" h="2047239">
                <a:moveTo>
                  <a:pt x="0" y="341122"/>
                </a:moveTo>
                <a:lnTo>
                  <a:pt x="3114" y="294845"/>
                </a:lnTo>
                <a:lnTo>
                  <a:pt x="12185" y="250457"/>
                </a:lnTo>
                <a:lnTo>
                  <a:pt x="26807" y="208365"/>
                </a:lnTo>
                <a:lnTo>
                  <a:pt x="46574" y="168975"/>
                </a:lnTo>
                <a:lnTo>
                  <a:pt x="71078" y="132696"/>
                </a:lnTo>
                <a:lnTo>
                  <a:pt x="99914" y="99933"/>
                </a:lnTo>
                <a:lnTo>
                  <a:pt x="132674" y="71093"/>
                </a:lnTo>
                <a:lnTo>
                  <a:pt x="168953" y="46585"/>
                </a:lnTo>
                <a:lnTo>
                  <a:pt x="208343" y="26814"/>
                </a:lnTo>
                <a:lnTo>
                  <a:pt x="250439" y="12189"/>
                </a:lnTo>
                <a:lnTo>
                  <a:pt x="294834" y="3115"/>
                </a:lnTo>
                <a:lnTo>
                  <a:pt x="341122" y="0"/>
                </a:lnTo>
                <a:lnTo>
                  <a:pt x="2315210" y="0"/>
                </a:lnTo>
                <a:lnTo>
                  <a:pt x="2361486" y="3115"/>
                </a:lnTo>
                <a:lnTo>
                  <a:pt x="2405874" y="12189"/>
                </a:lnTo>
                <a:lnTo>
                  <a:pt x="2447966" y="26814"/>
                </a:lnTo>
                <a:lnTo>
                  <a:pt x="2487356" y="46585"/>
                </a:lnTo>
                <a:lnTo>
                  <a:pt x="2523635" y="71093"/>
                </a:lnTo>
                <a:lnTo>
                  <a:pt x="2556398" y="99933"/>
                </a:lnTo>
                <a:lnTo>
                  <a:pt x="2585238" y="132696"/>
                </a:lnTo>
                <a:lnTo>
                  <a:pt x="2609746" y="168975"/>
                </a:lnTo>
                <a:lnTo>
                  <a:pt x="2629517" y="208365"/>
                </a:lnTo>
                <a:lnTo>
                  <a:pt x="2644142" y="250457"/>
                </a:lnTo>
                <a:lnTo>
                  <a:pt x="2653216" y="294845"/>
                </a:lnTo>
                <a:lnTo>
                  <a:pt x="2656332" y="341122"/>
                </a:lnTo>
                <a:lnTo>
                  <a:pt x="2656332" y="1705610"/>
                </a:lnTo>
                <a:lnTo>
                  <a:pt x="2653216" y="1751886"/>
                </a:lnTo>
                <a:lnTo>
                  <a:pt x="2644142" y="1796274"/>
                </a:lnTo>
                <a:lnTo>
                  <a:pt x="2629517" y="1838366"/>
                </a:lnTo>
                <a:lnTo>
                  <a:pt x="2609746" y="1877756"/>
                </a:lnTo>
                <a:lnTo>
                  <a:pt x="2585238" y="1914035"/>
                </a:lnTo>
                <a:lnTo>
                  <a:pt x="2556398" y="1946798"/>
                </a:lnTo>
                <a:lnTo>
                  <a:pt x="2523635" y="1975638"/>
                </a:lnTo>
                <a:lnTo>
                  <a:pt x="2487356" y="2000146"/>
                </a:lnTo>
                <a:lnTo>
                  <a:pt x="2447966" y="2019917"/>
                </a:lnTo>
                <a:lnTo>
                  <a:pt x="2405874" y="2034542"/>
                </a:lnTo>
                <a:lnTo>
                  <a:pt x="2361486" y="2043616"/>
                </a:lnTo>
                <a:lnTo>
                  <a:pt x="2315210" y="2046732"/>
                </a:lnTo>
                <a:lnTo>
                  <a:pt x="341122" y="2046732"/>
                </a:lnTo>
                <a:lnTo>
                  <a:pt x="294834" y="2043616"/>
                </a:lnTo>
                <a:lnTo>
                  <a:pt x="250439" y="2034542"/>
                </a:lnTo>
                <a:lnTo>
                  <a:pt x="208343" y="2019917"/>
                </a:lnTo>
                <a:lnTo>
                  <a:pt x="168953" y="2000146"/>
                </a:lnTo>
                <a:lnTo>
                  <a:pt x="132674" y="1975638"/>
                </a:lnTo>
                <a:lnTo>
                  <a:pt x="99914" y="1946798"/>
                </a:lnTo>
                <a:lnTo>
                  <a:pt x="71078" y="1914035"/>
                </a:lnTo>
                <a:lnTo>
                  <a:pt x="46574" y="1877756"/>
                </a:lnTo>
                <a:lnTo>
                  <a:pt x="26807" y="1838366"/>
                </a:lnTo>
                <a:lnTo>
                  <a:pt x="12185" y="1796274"/>
                </a:lnTo>
                <a:lnTo>
                  <a:pt x="3114" y="1751886"/>
                </a:lnTo>
                <a:lnTo>
                  <a:pt x="0" y="1705610"/>
                </a:lnTo>
                <a:lnTo>
                  <a:pt x="0" y="341122"/>
                </a:lnTo>
                <a:close/>
              </a:path>
            </a:pathLst>
          </a:custGeom>
          <a:ln w="50291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51420" y="1819525"/>
            <a:ext cx="2526321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1400" dirty="0"/>
              <a:t>Los </a:t>
            </a:r>
            <a:r>
              <a:rPr lang="en-GB" sz="1400" dirty="0" err="1"/>
              <a:t>autores</a:t>
            </a:r>
            <a:r>
              <a:rPr lang="en-GB" sz="1400" dirty="0"/>
              <a:t> </a:t>
            </a:r>
            <a:r>
              <a:rPr lang="en-GB" sz="1400" dirty="0" err="1"/>
              <a:t>pueden</a:t>
            </a:r>
            <a:r>
              <a:rPr lang="en-GB" sz="1400" dirty="0"/>
              <a:t> </a:t>
            </a:r>
            <a:r>
              <a:rPr lang="en-GB" sz="1400" dirty="0" err="1"/>
              <a:t>confirmar</a:t>
            </a:r>
            <a:r>
              <a:rPr lang="en-GB" sz="1400" dirty="0"/>
              <a:t> o </a:t>
            </a:r>
            <a:r>
              <a:rPr lang="en-GB" sz="1400" dirty="0" err="1"/>
              <a:t>editar</a:t>
            </a:r>
            <a:r>
              <a:rPr lang="en-GB" sz="1400" dirty="0"/>
              <a:t> </a:t>
            </a:r>
            <a:r>
              <a:rPr lang="en-GB" sz="1400" dirty="0" err="1"/>
              <a:t>su</a:t>
            </a:r>
            <a:r>
              <a:rPr lang="en-GB" sz="1400" dirty="0"/>
              <a:t> </a:t>
            </a:r>
            <a:r>
              <a:rPr lang="en-GB" sz="1400" dirty="0" err="1"/>
              <a:t>afiliación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r>
              <a:rPr lang="en-GB" sz="1400" dirty="0"/>
              <a:t>La </a:t>
            </a:r>
            <a:r>
              <a:rPr lang="en-GB" sz="1400" dirty="0" err="1"/>
              <a:t>información</a:t>
            </a:r>
            <a:r>
              <a:rPr lang="en-GB" sz="1400" dirty="0"/>
              <a:t> </a:t>
            </a:r>
            <a:r>
              <a:rPr lang="en-GB" sz="1400" dirty="0" err="1"/>
              <a:t>aparece</a:t>
            </a:r>
            <a:r>
              <a:rPr lang="en-GB" sz="1400" dirty="0"/>
              <a:t> </a:t>
            </a:r>
            <a:r>
              <a:rPr lang="en-GB" sz="1400" dirty="0" err="1"/>
              <a:t>prepopulada</a:t>
            </a:r>
            <a:r>
              <a:rPr lang="en-GB" sz="1400" dirty="0"/>
              <a:t> en base a lo que </a:t>
            </a:r>
            <a:r>
              <a:rPr lang="en-GB" sz="1400" dirty="0" err="1"/>
              <a:t>completaron</a:t>
            </a:r>
            <a:r>
              <a:rPr lang="en-GB" sz="1400" dirty="0"/>
              <a:t> </a:t>
            </a:r>
            <a:r>
              <a:rPr lang="en-GB" sz="1400" dirty="0" err="1"/>
              <a:t>durante</a:t>
            </a:r>
            <a:r>
              <a:rPr lang="en-GB" sz="1400" dirty="0"/>
              <a:t> la </a:t>
            </a:r>
            <a:r>
              <a:rPr lang="en-GB" sz="1400" dirty="0" err="1"/>
              <a:t>entrega</a:t>
            </a:r>
            <a:r>
              <a:rPr lang="en-GB" sz="1400" dirty="0"/>
              <a:t> del </a:t>
            </a:r>
            <a:r>
              <a:rPr lang="en-GB" sz="1400" dirty="0" err="1"/>
              <a:t>manuscrito</a:t>
            </a:r>
            <a:r>
              <a:rPr lang="en-GB" sz="1400" dirty="0"/>
              <a:t>. </a:t>
            </a:r>
          </a:p>
          <a:p>
            <a:endParaRPr lang="en-GB" sz="1400" dirty="0"/>
          </a:p>
          <a:p>
            <a:r>
              <a:rPr lang="en-GB" sz="1400" dirty="0"/>
              <a:t>La </a:t>
            </a:r>
            <a:r>
              <a:rPr lang="en-GB" sz="1400" dirty="0" err="1"/>
              <a:t>barra</a:t>
            </a:r>
            <a:r>
              <a:rPr lang="en-GB" sz="1400" dirty="0"/>
              <a:t> </a:t>
            </a:r>
            <a:r>
              <a:rPr lang="en-GB" sz="1400" dirty="0" err="1"/>
              <a:t>verde</a:t>
            </a:r>
            <a:r>
              <a:rPr lang="en-GB" sz="1400" dirty="0"/>
              <a:t> y el </a:t>
            </a:r>
            <a:r>
              <a:rPr lang="en-GB" sz="1400" dirty="0" err="1"/>
              <a:t>texto</a:t>
            </a:r>
            <a:r>
              <a:rPr lang="en-GB" sz="1400" dirty="0"/>
              <a:t> de “verified” </a:t>
            </a:r>
            <a:r>
              <a:rPr lang="en-GB" sz="1400" dirty="0" err="1"/>
              <a:t>indican</a:t>
            </a:r>
            <a:r>
              <a:rPr lang="en-GB" sz="1400" dirty="0"/>
              <a:t> que la </a:t>
            </a:r>
            <a:r>
              <a:rPr lang="en-GB" sz="1400" dirty="0" err="1"/>
              <a:t>información</a:t>
            </a:r>
            <a:r>
              <a:rPr lang="en-GB" sz="1400" dirty="0"/>
              <a:t> </a:t>
            </a:r>
            <a:r>
              <a:rPr lang="en-GB" sz="1400" dirty="0" err="1"/>
              <a:t>insertada</a:t>
            </a:r>
            <a:r>
              <a:rPr lang="en-GB" sz="1400" dirty="0"/>
              <a:t> ha </a:t>
            </a:r>
            <a:r>
              <a:rPr lang="en-GB" sz="1400" dirty="0" err="1"/>
              <a:t>sido</a:t>
            </a:r>
            <a:r>
              <a:rPr lang="en-GB" sz="1400" dirty="0"/>
              <a:t> </a:t>
            </a:r>
            <a:r>
              <a:rPr lang="en-GB" sz="1400" dirty="0" err="1"/>
              <a:t>reconocida</a:t>
            </a:r>
            <a:r>
              <a:rPr lang="en-GB" sz="1400" dirty="0"/>
              <a:t> por Ringgold. </a:t>
            </a:r>
          </a:p>
        </p:txBody>
      </p:sp>
      <p:sp>
        <p:nvSpPr>
          <p:cNvPr id="5" name="object 5"/>
          <p:cNvSpPr/>
          <p:nvPr/>
        </p:nvSpPr>
        <p:spPr>
          <a:xfrm>
            <a:off x="987768" y="1099789"/>
            <a:ext cx="2794000" cy="702945"/>
          </a:xfrm>
          <a:custGeom>
            <a:avLst/>
            <a:gdLst/>
            <a:ahLst/>
            <a:cxnLst/>
            <a:rect l="l" t="t" r="r" b="b"/>
            <a:pathLst>
              <a:path w="2794000" h="702944">
                <a:moveTo>
                  <a:pt x="2676398" y="0"/>
                </a:moveTo>
                <a:lnTo>
                  <a:pt x="117094" y="0"/>
                </a:lnTo>
                <a:lnTo>
                  <a:pt x="71516" y="9205"/>
                </a:lnTo>
                <a:lnTo>
                  <a:pt x="34296" y="34305"/>
                </a:lnTo>
                <a:lnTo>
                  <a:pt x="9201" y="71526"/>
                </a:lnTo>
                <a:lnTo>
                  <a:pt x="0" y="117094"/>
                </a:lnTo>
                <a:lnTo>
                  <a:pt x="0" y="585470"/>
                </a:lnTo>
                <a:lnTo>
                  <a:pt x="9201" y="631037"/>
                </a:lnTo>
                <a:lnTo>
                  <a:pt x="34296" y="668258"/>
                </a:lnTo>
                <a:lnTo>
                  <a:pt x="71516" y="693358"/>
                </a:lnTo>
                <a:lnTo>
                  <a:pt x="117094" y="702564"/>
                </a:lnTo>
                <a:lnTo>
                  <a:pt x="2676398" y="702564"/>
                </a:lnTo>
                <a:lnTo>
                  <a:pt x="2721965" y="693358"/>
                </a:lnTo>
                <a:lnTo>
                  <a:pt x="2759186" y="668258"/>
                </a:lnTo>
                <a:lnTo>
                  <a:pt x="2784286" y="631037"/>
                </a:lnTo>
                <a:lnTo>
                  <a:pt x="2793492" y="585470"/>
                </a:lnTo>
                <a:lnTo>
                  <a:pt x="2793492" y="117094"/>
                </a:lnTo>
                <a:lnTo>
                  <a:pt x="2784286" y="71526"/>
                </a:lnTo>
                <a:lnTo>
                  <a:pt x="2759186" y="34305"/>
                </a:lnTo>
                <a:lnTo>
                  <a:pt x="2721965" y="9205"/>
                </a:lnTo>
                <a:lnTo>
                  <a:pt x="2676398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3741" y="1116580"/>
            <a:ext cx="2794000" cy="702945"/>
          </a:xfrm>
          <a:custGeom>
            <a:avLst/>
            <a:gdLst/>
            <a:ahLst/>
            <a:cxnLst/>
            <a:rect l="l" t="t" r="r" b="b"/>
            <a:pathLst>
              <a:path w="2794000" h="702944">
                <a:moveTo>
                  <a:pt x="0" y="117094"/>
                </a:moveTo>
                <a:lnTo>
                  <a:pt x="9201" y="71526"/>
                </a:lnTo>
                <a:lnTo>
                  <a:pt x="34296" y="34305"/>
                </a:lnTo>
                <a:lnTo>
                  <a:pt x="71516" y="9205"/>
                </a:lnTo>
                <a:lnTo>
                  <a:pt x="117094" y="0"/>
                </a:lnTo>
                <a:lnTo>
                  <a:pt x="2676398" y="0"/>
                </a:lnTo>
                <a:lnTo>
                  <a:pt x="2721965" y="9205"/>
                </a:lnTo>
                <a:lnTo>
                  <a:pt x="2759186" y="34305"/>
                </a:lnTo>
                <a:lnTo>
                  <a:pt x="2784286" y="71526"/>
                </a:lnTo>
                <a:lnTo>
                  <a:pt x="2793492" y="117094"/>
                </a:lnTo>
                <a:lnTo>
                  <a:pt x="2793492" y="585470"/>
                </a:lnTo>
                <a:lnTo>
                  <a:pt x="2784286" y="631037"/>
                </a:lnTo>
                <a:lnTo>
                  <a:pt x="2759186" y="668258"/>
                </a:lnTo>
                <a:lnTo>
                  <a:pt x="2721965" y="693358"/>
                </a:lnTo>
                <a:lnTo>
                  <a:pt x="2676398" y="702564"/>
                </a:lnTo>
                <a:lnTo>
                  <a:pt x="117094" y="702564"/>
                </a:lnTo>
                <a:lnTo>
                  <a:pt x="71516" y="693358"/>
                </a:lnTo>
                <a:lnTo>
                  <a:pt x="34296" y="668258"/>
                </a:lnTo>
                <a:lnTo>
                  <a:pt x="9201" y="631037"/>
                </a:lnTo>
                <a:lnTo>
                  <a:pt x="0" y="585470"/>
                </a:lnTo>
                <a:lnTo>
                  <a:pt x="0" y="117094"/>
                </a:lnTo>
                <a:close/>
              </a:path>
            </a:pathLst>
          </a:custGeom>
          <a:ln w="12192">
            <a:solidFill>
              <a:srgbClr val="009C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40549" y="1116580"/>
            <a:ext cx="2573508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065" marR="5080" indent="-127000">
              <a:lnSpc>
                <a:spcPct val="100000"/>
              </a:lnSpc>
              <a:spcBef>
                <a:spcPts val="105"/>
              </a:spcBef>
            </a:pPr>
            <a:r>
              <a:rPr lang="es-ES" sz="1400" spc="-5" dirty="0">
                <a:solidFill>
                  <a:srgbClr val="FFFFFF"/>
                </a:solidFill>
                <a:latin typeface="Open Sans"/>
                <a:cs typeface="Open Sans"/>
              </a:rPr>
              <a:t>Confirmar o introducir la afiliación – Correspondencia exacta</a:t>
            </a:r>
            <a:endParaRPr sz="1400" dirty="0">
              <a:latin typeface="Open Sans"/>
              <a:cs typeface="Open San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5BD6C7-8544-4373-991C-C247E254C40B}"/>
              </a:ext>
            </a:extLst>
          </p:cNvPr>
          <p:cNvGrpSpPr/>
          <p:nvPr/>
        </p:nvGrpSpPr>
        <p:grpSpPr>
          <a:xfrm>
            <a:off x="3988612" y="966651"/>
            <a:ext cx="7794085" cy="5669281"/>
            <a:chOff x="2010641" y="1016577"/>
            <a:chExt cx="8053323" cy="584142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943BDE0-1A72-47C6-A5FF-DE7D7F947DCA}"/>
                </a:ext>
              </a:extLst>
            </p:cNvPr>
            <p:cNvGrpSpPr/>
            <p:nvPr/>
          </p:nvGrpSpPr>
          <p:grpSpPr>
            <a:xfrm>
              <a:off x="2010641" y="1016577"/>
              <a:ext cx="8053323" cy="5841423"/>
              <a:chOff x="2010641" y="1016577"/>
              <a:chExt cx="8053323" cy="5841423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31999F03-27CD-4D0F-9E45-B88844A91D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28035" y="1016577"/>
                <a:ext cx="7935929" cy="5841423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E59616-5434-4CF9-AAE5-9374FACF257C}"/>
                  </a:ext>
                </a:extLst>
              </p:cNvPr>
              <p:cNvSpPr txBox="1"/>
              <p:nvPr/>
            </p:nvSpPr>
            <p:spPr>
              <a:xfrm>
                <a:off x="2010641" y="2299448"/>
                <a:ext cx="432934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Test article</a:t>
                </a: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E96DF2F-B079-4B46-BDA1-9AFF853C5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5311" y="4510975"/>
              <a:ext cx="5795407" cy="1064573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C2C1E17-7E69-4446-82C7-F485F8E7B9FB}"/>
              </a:ext>
            </a:extLst>
          </p:cNvPr>
          <p:cNvSpPr/>
          <p:nvPr/>
        </p:nvSpPr>
        <p:spPr>
          <a:xfrm flipV="1">
            <a:off x="5993357" y="4347577"/>
            <a:ext cx="211500" cy="10436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E0B7A1-CB62-464F-8E81-71EDE0E8EA6B}"/>
              </a:ext>
            </a:extLst>
          </p:cNvPr>
          <p:cNvSpPr/>
          <p:nvPr/>
        </p:nvSpPr>
        <p:spPr>
          <a:xfrm flipV="1">
            <a:off x="6295101" y="4506685"/>
            <a:ext cx="758842" cy="300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49872"/>
      </p:ext>
    </p:extLst>
  </p:cSld>
  <p:clrMapOvr>
    <a:masterClrMapping/>
  </p:clrMapOvr>
</p:sld>
</file>

<file path=ppt/theme/theme1.xml><?xml version="1.0" encoding="utf-8"?>
<a:theme xmlns:a="http://schemas.openxmlformats.org/drawingml/2006/main" name="Wiley-corporate-6192017-teal-Mac">
  <a:themeElements>
    <a:clrScheme name="Custom 5">
      <a:dk1>
        <a:srgbClr val="000000"/>
      </a:dk1>
      <a:lt1>
        <a:srgbClr val="FFFFFF"/>
      </a:lt1>
      <a:dk2>
        <a:srgbClr val="414146"/>
      </a:dk2>
      <a:lt2>
        <a:srgbClr val="D8D9DA"/>
      </a:lt2>
      <a:accent1>
        <a:srgbClr val="005174"/>
      </a:accent1>
      <a:accent2>
        <a:srgbClr val="06A362"/>
      </a:accent2>
      <a:accent3>
        <a:srgbClr val="00E788"/>
      </a:accent3>
      <a:accent4>
        <a:srgbClr val="FFAF05"/>
      </a:accent4>
      <a:accent5>
        <a:srgbClr val="414145"/>
      </a:accent5>
      <a:accent6>
        <a:srgbClr val="000000"/>
      </a:accent6>
      <a:hlink>
        <a:srgbClr val="06A362"/>
      </a:hlink>
      <a:folHlink>
        <a:srgbClr val="06A36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earch Slide Template" id="{CC47ADB3-0AD6-4F6D-B202-B20A9BA8DCE6}" vid="{8A5E42F6-B46E-45B2-B868-5AED1FDE07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CD37CFF067414A98BCB8126ACB2B79" ma:contentTypeVersion="13" ma:contentTypeDescription="Create a new document." ma:contentTypeScope="" ma:versionID="79c340395d08e3f80475a3321eb32639">
  <xsd:schema xmlns:xsd="http://www.w3.org/2001/XMLSchema" xmlns:xs="http://www.w3.org/2001/XMLSchema" xmlns:p="http://schemas.microsoft.com/office/2006/metadata/properties" xmlns:ns3="f3816934-d22d-4416-ac9e-862816eae976" xmlns:ns4="7ce27bd7-83f7-43ef-960b-8e37c5188778" targetNamespace="http://schemas.microsoft.com/office/2006/metadata/properties" ma:root="true" ma:fieldsID="9ef497047ccabb2da7937cccde9b32ef" ns3:_="" ns4:_="">
    <xsd:import namespace="f3816934-d22d-4416-ac9e-862816eae976"/>
    <xsd:import namespace="7ce27bd7-83f7-43ef-960b-8e37c518877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816934-d22d-4416-ac9e-862816eae97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27bd7-83f7-43ef-960b-8e37c51887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3816934-d22d-4416-ac9e-862816eae976">
      <UserInfo>
        <DisplayName>Mayne, Claire</DisplayName>
        <AccountId>341</AccountId>
        <AccountType/>
      </UserInfo>
      <UserInfo>
        <DisplayName>Deluise, William</DisplayName>
        <AccountId>70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327106A-F93F-41DC-8B72-8E2BABFF95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C2AE34-E34E-4FC7-8C45-548A9FAFBC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816934-d22d-4416-ac9e-862816eae976"/>
    <ds:schemaRef ds:uri="7ce27bd7-83f7-43ef-960b-8e37c51887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3BBC75-2C4D-4956-AEE4-806ACE4B6A7B}">
  <ds:schemaRefs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f3816934-d22d-4416-ac9e-862816eae976"/>
    <ds:schemaRef ds:uri="http://purl.org/dc/elements/1.1/"/>
    <ds:schemaRef ds:uri="7ce27bd7-83f7-43ef-960b-8e37c5188778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767</Words>
  <Application>Microsoft Office PowerPoint</Application>
  <PresentationFormat>Panorámica</PresentationFormat>
  <Paragraphs>122</Paragraphs>
  <Slides>27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9" baseType="lpstr">
      <vt:lpstr>Arial</vt:lpstr>
      <vt:lpstr>Calibri</vt:lpstr>
      <vt:lpstr>Franklin Gothic Book</vt:lpstr>
      <vt:lpstr>Franklin Gothic Medium</vt:lpstr>
      <vt:lpstr>Open Sans</vt:lpstr>
      <vt:lpstr>Open Sans Light</vt:lpstr>
      <vt:lpstr>Open Sans Regular</vt:lpstr>
      <vt:lpstr>Open Sans Semibold</vt:lpstr>
      <vt:lpstr>Source Sans Pro</vt:lpstr>
      <vt:lpstr>Source Serif Pro</vt:lpstr>
      <vt:lpstr>Times New Roman</vt:lpstr>
      <vt:lpstr>Wiley-corporate-6192017-teal-Mac</vt:lpstr>
      <vt:lpstr>Experiencia del autor en revistas híbridas</vt:lpstr>
      <vt:lpstr>Paso 1:</vt:lpstr>
      <vt:lpstr>Presentación de PowerPoint</vt:lpstr>
      <vt:lpstr>Presentación de PowerPoint</vt:lpstr>
      <vt:lpstr>Paso 2:</vt:lpstr>
      <vt:lpstr>Presentación de PowerPoint</vt:lpstr>
      <vt:lpstr>Presentación de PowerPoint</vt:lpstr>
      <vt:lpstr>Paso 3:</vt:lpstr>
      <vt:lpstr>Presentación de PowerPoint</vt:lpstr>
      <vt:lpstr>Presentación de PowerPoint</vt:lpstr>
      <vt:lpstr>Presentación de PowerPoint</vt:lpstr>
      <vt:lpstr>Presentación de PowerPoint</vt:lpstr>
      <vt:lpstr>Paso 4:</vt:lpstr>
      <vt:lpstr>Presentación de PowerPoint</vt:lpstr>
      <vt:lpstr>Paso 5:</vt:lpstr>
      <vt:lpstr>Presentación de PowerPoint</vt:lpstr>
      <vt:lpstr>Paso 6:</vt:lpstr>
      <vt:lpstr>Presentación de PowerPoint</vt:lpstr>
      <vt:lpstr>Paso 7:</vt:lpstr>
      <vt:lpstr>Presentación de PowerPoint</vt:lpstr>
      <vt:lpstr>Presentación de PowerPoint</vt:lpstr>
      <vt:lpstr>Novedades en plataforma Author Services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2020-01-15T19:02:49Z</dcterms:created>
  <dcterms:modified xsi:type="dcterms:W3CDTF">2021-04-19T18:17:23Z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0x010100A6CD37CFF067414A98BCB8126ACB2B79</vt:lpwstr>
  </property>
</Properties>
</file>