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handoutMasterIdLst>
    <p:handoutMasterId r:id="rId9"/>
  </p:handoutMasterIdLst>
  <p:sldIdLst>
    <p:sldId id="256" r:id="rId2"/>
    <p:sldId id="264" r:id="rId3"/>
    <p:sldId id="279" r:id="rId4"/>
    <p:sldId id="266" r:id="rId5"/>
    <p:sldId id="265" r:id="rId6"/>
    <p:sldId id="27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lex Howat" initials="AH" lastIdx="21" clrIdx="0">
    <p:extLst>
      <p:ext uri="{19B8F6BF-5375-455C-9EA6-DF929625EA0E}">
        <p15:presenceInfo xmlns:p15="http://schemas.microsoft.com/office/powerpoint/2012/main" userId="S::a.howat@microbiologysociety.org::c60b887d-8f5b-4b49-be2d-3c1136937aa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461"/>
    <a:srgbClr val="2133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>
      <p:cViewPr varScale="1">
        <p:scale>
          <a:sx n="78" d="100"/>
          <a:sy n="78" d="100"/>
        </p:scale>
        <p:origin x="97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70" d="100"/>
          <a:sy n="70" d="100"/>
        </p:scale>
        <p:origin x="-2814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AE7FB54-1B94-409E-B94A-28DAE2B49246}" type="doc">
      <dgm:prSet loTypeId="urn:microsoft.com/office/officeart/2008/layout/CircleAccentTimeline" loCatId="process" qsTypeId="urn:microsoft.com/office/officeart/2005/8/quickstyle/simple4" qsCatId="simple" csTypeId="urn:microsoft.com/office/officeart/2005/8/colors/accent2_2" csCatId="accent2" phldr="1"/>
      <dgm:spPr/>
      <dgm:t>
        <a:bodyPr/>
        <a:lstStyle/>
        <a:p>
          <a:endParaRPr lang="en-GB"/>
        </a:p>
      </dgm:t>
    </dgm:pt>
    <dgm:pt modelId="{D3E75D60-20E6-4615-8E06-48CCD1C428AE}">
      <dgm:prSet phldrT="[Text]"/>
      <dgm:spPr/>
      <dgm:t>
        <a:bodyPr/>
        <a:lstStyle/>
        <a:p>
          <a:r>
            <a:rPr lang="en-GB" dirty="0"/>
            <a:t>Manuscript Processing</a:t>
          </a:r>
        </a:p>
      </dgm:t>
    </dgm:pt>
    <dgm:pt modelId="{766AB1B3-3FFE-4D1B-B16A-1D1978DFAE81}" type="parTrans" cxnId="{975614A0-40EA-4C4B-99AE-544143CE1543}">
      <dgm:prSet/>
      <dgm:spPr/>
      <dgm:t>
        <a:bodyPr/>
        <a:lstStyle/>
        <a:p>
          <a:endParaRPr lang="en-GB"/>
        </a:p>
      </dgm:t>
    </dgm:pt>
    <dgm:pt modelId="{B03A58FF-A4FE-4EF2-9BA7-49283F864587}" type="sibTrans" cxnId="{975614A0-40EA-4C4B-99AE-544143CE1543}">
      <dgm:prSet/>
      <dgm:spPr/>
      <dgm:t>
        <a:bodyPr/>
        <a:lstStyle/>
        <a:p>
          <a:endParaRPr lang="en-GB"/>
        </a:p>
      </dgm:t>
    </dgm:pt>
    <dgm:pt modelId="{627721B3-72AD-4ACB-A8C2-7AC89F74F168}">
      <dgm:prSet phldrT="[Text]"/>
      <dgm:spPr/>
      <dgm:t>
        <a:bodyPr/>
        <a:lstStyle/>
        <a:p>
          <a:r>
            <a:rPr lang="en-GB" dirty="0"/>
            <a:t>Share article</a:t>
          </a:r>
        </a:p>
      </dgm:t>
    </dgm:pt>
    <dgm:pt modelId="{138484FA-DBF9-428B-B755-6FD6F11F276C}" type="parTrans" cxnId="{927984AE-8250-433C-A5BA-7FECFC10A72F}">
      <dgm:prSet/>
      <dgm:spPr/>
      <dgm:t>
        <a:bodyPr/>
        <a:lstStyle/>
        <a:p>
          <a:endParaRPr lang="en-GB"/>
        </a:p>
      </dgm:t>
    </dgm:pt>
    <dgm:pt modelId="{0F8F1B3D-9B9B-40FD-A127-A94971ECDA38}" type="sibTrans" cxnId="{927984AE-8250-433C-A5BA-7FECFC10A72F}">
      <dgm:prSet/>
      <dgm:spPr/>
      <dgm:t>
        <a:bodyPr/>
        <a:lstStyle/>
        <a:p>
          <a:endParaRPr lang="en-GB"/>
        </a:p>
      </dgm:t>
    </dgm:pt>
    <dgm:pt modelId="{103DE8AF-BF1B-4AA5-A66E-DFD87304EE8D}">
      <dgm:prSet/>
      <dgm:spPr/>
      <dgm:t>
        <a:bodyPr/>
        <a:lstStyle/>
        <a:p>
          <a:r>
            <a:rPr lang="en-GB" dirty="0"/>
            <a:t>Use eligibility criteria</a:t>
          </a:r>
        </a:p>
      </dgm:t>
    </dgm:pt>
    <dgm:pt modelId="{C17F5145-C097-4F70-B3A6-D583D00075C8}" type="parTrans" cxnId="{80D7ECCB-038A-4D75-9BD3-A5891189D9C3}">
      <dgm:prSet/>
      <dgm:spPr/>
      <dgm:t>
        <a:bodyPr/>
        <a:lstStyle/>
        <a:p>
          <a:endParaRPr lang="en-GB"/>
        </a:p>
      </dgm:t>
    </dgm:pt>
    <dgm:pt modelId="{9ADD562E-80AC-4A12-846E-C242D2A4318C}" type="sibTrans" cxnId="{80D7ECCB-038A-4D75-9BD3-A5891189D9C3}">
      <dgm:prSet/>
      <dgm:spPr/>
      <dgm:t>
        <a:bodyPr/>
        <a:lstStyle/>
        <a:p>
          <a:endParaRPr lang="en-GB"/>
        </a:p>
      </dgm:t>
    </dgm:pt>
    <dgm:pt modelId="{875C6B63-02F2-4459-9FDC-2688788F3922}">
      <dgm:prSet/>
      <dgm:spPr/>
      <dgm:t>
        <a:bodyPr/>
        <a:lstStyle/>
        <a:p>
          <a:r>
            <a:rPr lang="en-GB" dirty="0" err="1"/>
            <a:t>Opt</a:t>
          </a:r>
          <a:r>
            <a:rPr lang="en-GB" dirty="0"/>
            <a:t> for the correct OA route</a:t>
          </a:r>
        </a:p>
      </dgm:t>
    </dgm:pt>
    <dgm:pt modelId="{27C4038F-D3FA-4688-BB6D-8659A74DCAEF}" type="parTrans" cxnId="{6627F9F8-235A-47A0-AE48-21B9B3C2CD72}">
      <dgm:prSet/>
      <dgm:spPr/>
      <dgm:t>
        <a:bodyPr/>
        <a:lstStyle/>
        <a:p>
          <a:endParaRPr lang="en-GB"/>
        </a:p>
      </dgm:t>
    </dgm:pt>
    <dgm:pt modelId="{D0DCD022-5B4B-4848-97E9-29A05C188E8D}" type="sibTrans" cxnId="{6627F9F8-235A-47A0-AE48-21B9B3C2CD72}">
      <dgm:prSet/>
      <dgm:spPr/>
      <dgm:t>
        <a:bodyPr/>
        <a:lstStyle/>
        <a:p>
          <a:endParaRPr lang="en-GB"/>
        </a:p>
      </dgm:t>
    </dgm:pt>
    <dgm:pt modelId="{FEC8AE37-CD09-4B28-9F00-6DE641B3C6E7}">
      <dgm:prSet/>
      <dgm:spPr/>
      <dgm:t>
        <a:bodyPr/>
        <a:lstStyle/>
        <a:p>
          <a:r>
            <a:rPr lang="en-GB" dirty="0"/>
            <a:t>Sign Creative Commons licence</a:t>
          </a:r>
        </a:p>
      </dgm:t>
    </dgm:pt>
    <dgm:pt modelId="{867FE217-98D1-48ED-B109-359267050714}" type="parTrans" cxnId="{9D2D63F3-9570-48C2-9697-CF18EEE0F456}">
      <dgm:prSet/>
      <dgm:spPr/>
      <dgm:t>
        <a:bodyPr/>
        <a:lstStyle/>
        <a:p>
          <a:endParaRPr lang="en-GB"/>
        </a:p>
      </dgm:t>
    </dgm:pt>
    <dgm:pt modelId="{C896ECE0-154E-472E-B442-D111BFFE24C5}" type="sibTrans" cxnId="{9D2D63F3-9570-48C2-9697-CF18EEE0F456}">
      <dgm:prSet/>
      <dgm:spPr/>
      <dgm:t>
        <a:bodyPr/>
        <a:lstStyle/>
        <a:p>
          <a:endParaRPr lang="en-GB"/>
        </a:p>
      </dgm:t>
    </dgm:pt>
    <dgm:pt modelId="{BA39A783-8DAF-41B9-8A83-1BD4CF781B83}">
      <dgm:prSet phldrT="[Text]"/>
      <dgm:spPr/>
      <dgm:t>
        <a:bodyPr/>
        <a:lstStyle/>
        <a:p>
          <a:r>
            <a:rPr lang="en-GB" dirty="0"/>
            <a:t>Check impact</a:t>
          </a:r>
        </a:p>
      </dgm:t>
    </dgm:pt>
    <dgm:pt modelId="{17DF2CB2-1BD7-443D-923B-A91B4F704AD5}" type="parTrans" cxnId="{9118167F-5846-4A04-80FE-3D2B882A6694}">
      <dgm:prSet/>
      <dgm:spPr/>
      <dgm:t>
        <a:bodyPr/>
        <a:lstStyle/>
        <a:p>
          <a:endParaRPr lang="en-GB"/>
        </a:p>
      </dgm:t>
    </dgm:pt>
    <dgm:pt modelId="{A6357B35-E94E-4BE8-AFFD-2F1E47E54C93}" type="sibTrans" cxnId="{9118167F-5846-4A04-80FE-3D2B882A6694}">
      <dgm:prSet/>
      <dgm:spPr/>
      <dgm:t>
        <a:bodyPr/>
        <a:lstStyle/>
        <a:p>
          <a:endParaRPr lang="en-GB"/>
        </a:p>
      </dgm:t>
    </dgm:pt>
    <dgm:pt modelId="{49851552-431B-4E85-8FE2-59A466A40190}">
      <dgm:prSet phldrT="[Text]"/>
      <dgm:spPr/>
      <dgm:t>
        <a:bodyPr/>
        <a:lstStyle/>
        <a:p>
          <a:r>
            <a:rPr lang="en-GB" dirty="0"/>
            <a:t>Published article</a:t>
          </a:r>
        </a:p>
      </dgm:t>
    </dgm:pt>
    <dgm:pt modelId="{988E29B0-CED9-4F49-A81F-914C74BDD085}" type="parTrans" cxnId="{A0BE76F9-0FCE-4795-B0D6-078DEE81985F}">
      <dgm:prSet/>
      <dgm:spPr/>
      <dgm:t>
        <a:bodyPr/>
        <a:lstStyle/>
        <a:p>
          <a:endParaRPr lang="en-GB"/>
        </a:p>
      </dgm:t>
    </dgm:pt>
    <dgm:pt modelId="{537AF609-D439-498B-8159-889F869BF8D1}" type="sibTrans" cxnId="{A0BE76F9-0FCE-4795-B0D6-078DEE81985F}">
      <dgm:prSet/>
      <dgm:spPr/>
      <dgm:t>
        <a:bodyPr/>
        <a:lstStyle/>
        <a:p>
          <a:endParaRPr lang="en-GB"/>
        </a:p>
      </dgm:t>
    </dgm:pt>
    <dgm:pt modelId="{74BFF366-A423-4B45-BA28-97C039E4583C}" type="pres">
      <dgm:prSet presAssocID="{CAE7FB54-1B94-409E-B94A-28DAE2B49246}" presName="Name0" presStyleCnt="0">
        <dgm:presLayoutVars>
          <dgm:dir/>
        </dgm:presLayoutVars>
      </dgm:prSet>
      <dgm:spPr/>
      <dgm:t>
        <a:bodyPr/>
        <a:lstStyle/>
        <a:p>
          <a:endParaRPr lang="es-ES"/>
        </a:p>
      </dgm:t>
    </dgm:pt>
    <dgm:pt modelId="{F0878BE9-71F5-4EEE-9508-88BA7EF96BCA}" type="pres">
      <dgm:prSet presAssocID="{D3E75D60-20E6-4615-8E06-48CCD1C428AE}" presName="parComposite" presStyleCnt="0"/>
      <dgm:spPr/>
    </dgm:pt>
    <dgm:pt modelId="{295EA330-2DC8-4CB7-A19B-E13A2662BFF9}" type="pres">
      <dgm:prSet presAssocID="{D3E75D60-20E6-4615-8E06-48CCD1C428AE}" presName="parBigCircle" presStyleLbl="node0" presStyleIdx="0" presStyleCnt="2"/>
      <dgm:spPr/>
    </dgm:pt>
    <dgm:pt modelId="{AB0F316B-B48E-491A-8260-11EC51C50397}" type="pres">
      <dgm:prSet presAssocID="{D3E75D60-20E6-4615-8E06-48CCD1C428AE}" presName="parTx" presStyleLbl="revTx" presStyleIdx="0" presStyleCnt="12"/>
      <dgm:spPr/>
      <dgm:t>
        <a:bodyPr/>
        <a:lstStyle/>
        <a:p>
          <a:endParaRPr lang="es-ES"/>
        </a:p>
      </dgm:t>
    </dgm:pt>
    <dgm:pt modelId="{AD3831C2-5CAA-413B-B1C9-F2E31B69D333}" type="pres">
      <dgm:prSet presAssocID="{D3E75D60-20E6-4615-8E06-48CCD1C428AE}" presName="bSpace" presStyleCnt="0"/>
      <dgm:spPr/>
    </dgm:pt>
    <dgm:pt modelId="{DCFC0243-F0FE-44B7-A2A9-27096988AD54}" type="pres">
      <dgm:prSet presAssocID="{D3E75D60-20E6-4615-8E06-48CCD1C428AE}" presName="parBackupNorm" presStyleCnt="0"/>
      <dgm:spPr/>
    </dgm:pt>
    <dgm:pt modelId="{9B3DEE40-0B01-4E6C-9E08-54911561598C}" type="pres">
      <dgm:prSet presAssocID="{B03A58FF-A4FE-4EF2-9BA7-49283F864587}" presName="parSpace" presStyleCnt="0"/>
      <dgm:spPr/>
    </dgm:pt>
    <dgm:pt modelId="{84D327DF-5B02-4B5F-AA19-AE0EE87FA19F}" type="pres">
      <dgm:prSet presAssocID="{103DE8AF-BF1B-4AA5-A66E-DFD87304EE8D}" presName="desBackupLeftNorm" presStyleCnt="0"/>
      <dgm:spPr/>
    </dgm:pt>
    <dgm:pt modelId="{CD99A3A8-4DE1-41FB-B699-264E24E65F05}" type="pres">
      <dgm:prSet presAssocID="{103DE8AF-BF1B-4AA5-A66E-DFD87304EE8D}" presName="desComposite" presStyleCnt="0"/>
      <dgm:spPr/>
    </dgm:pt>
    <dgm:pt modelId="{95641349-9EAE-4FD8-AB1A-2503BFE5CF91}" type="pres">
      <dgm:prSet presAssocID="{103DE8AF-BF1B-4AA5-A66E-DFD87304EE8D}" presName="desCircle" presStyleLbl="node1" presStyleIdx="0" presStyleCnt="5"/>
      <dgm:spPr/>
    </dgm:pt>
    <dgm:pt modelId="{1A102CE1-8E97-49F7-97E1-0EF74CCF9611}" type="pres">
      <dgm:prSet presAssocID="{103DE8AF-BF1B-4AA5-A66E-DFD87304EE8D}" presName="chTx" presStyleLbl="revTx" presStyleIdx="1" presStyleCnt="12"/>
      <dgm:spPr/>
      <dgm:t>
        <a:bodyPr/>
        <a:lstStyle/>
        <a:p>
          <a:endParaRPr lang="es-ES"/>
        </a:p>
      </dgm:t>
    </dgm:pt>
    <dgm:pt modelId="{AD581F21-68CE-4456-8D1E-7270B2B283A5}" type="pres">
      <dgm:prSet presAssocID="{103DE8AF-BF1B-4AA5-A66E-DFD87304EE8D}" presName="desTx" presStyleLbl="revTx" presStyleIdx="2" presStyleCnt="12">
        <dgm:presLayoutVars>
          <dgm:bulletEnabled val="1"/>
        </dgm:presLayoutVars>
      </dgm:prSet>
      <dgm:spPr/>
    </dgm:pt>
    <dgm:pt modelId="{F08F77FE-321F-4015-917A-25D45C5572CB}" type="pres">
      <dgm:prSet presAssocID="{103DE8AF-BF1B-4AA5-A66E-DFD87304EE8D}" presName="desBackupRightNorm" presStyleCnt="0"/>
      <dgm:spPr/>
    </dgm:pt>
    <dgm:pt modelId="{BB1CAF1E-6461-4131-8D1D-C94F810D7D61}" type="pres">
      <dgm:prSet presAssocID="{9ADD562E-80AC-4A12-846E-C242D2A4318C}" presName="desSpace" presStyleCnt="0"/>
      <dgm:spPr/>
    </dgm:pt>
    <dgm:pt modelId="{531BC55F-5606-4D8E-8C9E-0C2903A565AA}" type="pres">
      <dgm:prSet presAssocID="{875C6B63-02F2-4459-9FDC-2688788F3922}" presName="desBackupLeftNorm" presStyleCnt="0"/>
      <dgm:spPr/>
    </dgm:pt>
    <dgm:pt modelId="{9C66599E-4DA8-4463-9DE9-5A0F05D67FC8}" type="pres">
      <dgm:prSet presAssocID="{875C6B63-02F2-4459-9FDC-2688788F3922}" presName="desComposite" presStyleCnt="0"/>
      <dgm:spPr/>
    </dgm:pt>
    <dgm:pt modelId="{2DEEADAC-A920-4FFB-BBFE-7692F0D0D595}" type="pres">
      <dgm:prSet presAssocID="{875C6B63-02F2-4459-9FDC-2688788F3922}" presName="desCircle" presStyleLbl="node1" presStyleIdx="1" presStyleCnt="5"/>
      <dgm:spPr/>
    </dgm:pt>
    <dgm:pt modelId="{D13CC417-D0D2-4FBF-ABAD-088528DA9D3E}" type="pres">
      <dgm:prSet presAssocID="{875C6B63-02F2-4459-9FDC-2688788F3922}" presName="chTx" presStyleLbl="revTx" presStyleIdx="3" presStyleCnt="12"/>
      <dgm:spPr/>
      <dgm:t>
        <a:bodyPr/>
        <a:lstStyle/>
        <a:p>
          <a:endParaRPr lang="es-ES"/>
        </a:p>
      </dgm:t>
    </dgm:pt>
    <dgm:pt modelId="{3F885154-3B96-43E9-B1CB-B51395046D92}" type="pres">
      <dgm:prSet presAssocID="{875C6B63-02F2-4459-9FDC-2688788F3922}" presName="desTx" presStyleLbl="revTx" presStyleIdx="4" presStyleCnt="12">
        <dgm:presLayoutVars>
          <dgm:bulletEnabled val="1"/>
        </dgm:presLayoutVars>
      </dgm:prSet>
      <dgm:spPr/>
    </dgm:pt>
    <dgm:pt modelId="{04DDABBA-0DAA-4D2B-9DA3-0CC4E9F03EA5}" type="pres">
      <dgm:prSet presAssocID="{875C6B63-02F2-4459-9FDC-2688788F3922}" presName="desBackupRightNorm" presStyleCnt="0"/>
      <dgm:spPr/>
    </dgm:pt>
    <dgm:pt modelId="{EBA62962-F92C-4C07-AA38-53A85613CD38}" type="pres">
      <dgm:prSet presAssocID="{D0DCD022-5B4B-4848-97E9-29A05C188E8D}" presName="desSpace" presStyleCnt="0"/>
      <dgm:spPr/>
    </dgm:pt>
    <dgm:pt modelId="{9E1D5B4A-8C73-4557-A46B-D090E35C8F95}" type="pres">
      <dgm:prSet presAssocID="{FEC8AE37-CD09-4B28-9F00-6DE641B3C6E7}" presName="desBackupLeftNorm" presStyleCnt="0"/>
      <dgm:spPr/>
    </dgm:pt>
    <dgm:pt modelId="{ADA68F4A-E028-417E-9DBE-AF83F68EE383}" type="pres">
      <dgm:prSet presAssocID="{FEC8AE37-CD09-4B28-9F00-6DE641B3C6E7}" presName="desComposite" presStyleCnt="0"/>
      <dgm:spPr/>
    </dgm:pt>
    <dgm:pt modelId="{7F0EC5F6-0FBB-4DE6-A503-63F32E6FD5F8}" type="pres">
      <dgm:prSet presAssocID="{FEC8AE37-CD09-4B28-9F00-6DE641B3C6E7}" presName="desCircle" presStyleLbl="node1" presStyleIdx="2" presStyleCnt="5"/>
      <dgm:spPr/>
    </dgm:pt>
    <dgm:pt modelId="{F652A403-A4E1-4E85-AA1B-6B1566E2B15E}" type="pres">
      <dgm:prSet presAssocID="{FEC8AE37-CD09-4B28-9F00-6DE641B3C6E7}" presName="chTx" presStyleLbl="revTx" presStyleIdx="5" presStyleCnt="12"/>
      <dgm:spPr/>
      <dgm:t>
        <a:bodyPr/>
        <a:lstStyle/>
        <a:p>
          <a:endParaRPr lang="es-ES"/>
        </a:p>
      </dgm:t>
    </dgm:pt>
    <dgm:pt modelId="{8380B073-5F5C-4635-B334-4DC843339AD8}" type="pres">
      <dgm:prSet presAssocID="{FEC8AE37-CD09-4B28-9F00-6DE641B3C6E7}" presName="desTx" presStyleLbl="revTx" presStyleIdx="6" presStyleCnt="12">
        <dgm:presLayoutVars>
          <dgm:bulletEnabled val="1"/>
        </dgm:presLayoutVars>
      </dgm:prSet>
      <dgm:spPr/>
    </dgm:pt>
    <dgm:pt modelId="{235FA719-154E-4688-BAC1-DCC11524874A}" type="pres">
      <dgm:prSet presAssocID="{FEC8AE37-CD09-4B28-9F00-6DE641B3C6E7}" presName="desBackupRightNorm" presStyleCnt="0"/>
      <dgm:spPr/>
    </dgm:pt>
    <dgm:pt modelId="{D6392BC8-5740-476D-867F-C7521098836F}" type="pres">
      <dgm:prSet presAssocID="{C896ECE0-154E-472E-B442-D111BFFE24C5}" presName="desSpace" presStyleCnt="0"/>
      <dgm:spPr/>
    </dgm:pt>
    <dgm:pt modelId="{55FDF7AD-2CE5-4065-AE52-DA120CC274BC}" type="pres">
      <dgm:prSet presAssocID="{49851552-431B-4E85-8FE2-59A466A40190}" presName="parComposite" presStyleCnt="0"/>
      <dgm:spPr/>
    </dgm:pt>
    <dgm:pt modelId="{BCEEC750-1A05-4C0C-AB4F-0BA85A23F1C3}" type="pres">
      <dgm:prSet presAssocID="{49851552-431B-4E85-8FE2-59A466A40190}" presName="parBigCircle" presStyleLbl="node0" presStyleIdx="1" presStyleCnt="2"/>
      <dgm:spPr/>
    </dgm:pt>
    <dgm:pt modelId="{241DD784-29D0-4654-8DD0-D9D16A7EA033}" type="pres">
      <dgm:prSet presAssocID="{49851552-431B-4E85-8FE2-59A466A40190}" presName="parTx" presStyleLbl="revTx" presStyleIdx="7" presStyleCnt="12"/>
      <dgm:spPr/>
      <dgm:t>
        <a:bodyPr/>
        <a:lstStyle/>
        <a:p>
          <a:endParaRPr lang="es-ES"/>
        </a:p>
      </dgm:t>
    </dgm:pt>
    <dgm:pt modelId="{36C8F094-024C-44DB-B739-59E739BD6F74}" type="pres">
      <dgm:prSet presAssocID="{49851552-431B-4E85-8FE2-59A466A40190}" presName="bSpace" presStyleCnt="0"/>
      <dgm:spPr/>
    </dgm:pt>
    <dgm:pt modelId="{EBA48F83-99D1-4217-A842-FC264AA543EF}" type="pres">
      <dgm:prSet presAssocID="{49851552-431B-4E85-8FE2-59A466A40190}" presName="parBackupNorm" presStyleCnt="0"/>
      <dgm:spPr/>
    </dgm:pt>
    <dgm:pt modelId="{ADDA4A79-B4EF-4CE8-8531-84B7C0F2D365}" type="pres">
      <dgm:prSet presAssocID="{537AF609-D439-498B-8159-889F869BF8D1}" presName="parSpace" presStyleCnt="0"/>
      <dgm:spPr/>
    </dgm:pt>
    <dgm:pt modelId="{D529F827-1E46-46EC-94D9-C4503CF317AC}" type="pres">
      <dgm:prSet presAssocID="{627721B3-72AD-4ACB-A8C2-7AC89F74F168}" presName="desBackupLeftNorm" presStyleCnt="0"/>
      <dgm:spPr/>
    </dgm:pt>
    <dgm:pt modelId="{D0169C42-4242-4C68-A5F4-4B01C0700DA5}" type="pres">
      <dgm:prSet presAssocID="{627721B3-72AD-4ACB-A8C2-7AC89F74F168}" presName="desComposite" presStyleCnt="0"/>
      <dgm:spPr/>
    </dgm:pt>
    <dgm:pt modelId="{6E6E96D2-4E1A-45FB-82CE-15BA9B048C41}" type="pres">
      <dgm:prSet presAssocID="{627721B3-72AD-4ACB-A8C2-7AC89F74F168}" presName="desCircle" presStyleLbl="node1" presStyleIdx="3" presStyleCnt="5"/>
      <dgm:spPr/>
    </dgm:pt>
    <dgm:pt modelId="{679C43D4-9668-437A-B0E4-8E0C28C7F4FC}" type="pres">
      <dgm:prSet presAssocID="{627721B3-72AD-4ACB-A8C2-7AC89F74F168}" presName="chTx" presStyleLbl="revTx" presStyleIdx="8" presStyleCnt="12"/>
      <dgm:spPr/>
      <dgm:t>
        <a:bodyPr/>
        <a:lstStyle/>
        <a:p>
          <a:endParaRPr lang="es-ES"/>
        </a:p>
      </dgm:t>
    </dgm:pt>
    <dgm:pt modelId="{59A6D694-E5E5-4FC7-B7AA-DF3A4540ED74}" type="pres">
      <dgm:prSet presAssocID="{627721B3-72AD-4ACB-A8C2-7AC89F74F168}" presName="desTx" presStyleLbl="revTx" presStyleIdx="9" presStyleCnt="12">
        <dgm:presLayoutVars>
          <dgm:bulletEnabled val="1"/>
        </dgm:presLayoutVars>
      </dgm:prSet>
      <dgm:spPr/>
    </dgm:pt>
    <dgm:pt modelId="{61CC0418-EEFB-47AD-955E-A5A6F6458D98}" type="pres">
      <dgm:prSet presAssocID="{627721B3-72AD-4ACB-A8C2-7AC89F74F168}" presName="desBackupRightNorm" presStyleCnt="0"/>
      <dgm:spPr/>
    </dgm:pt>
    <dgm:pt modelId="{20E9157D-D778-4800-956E-B0A947C6FE50}" type="pres">
      <dgm:prSet presAssocID="{0F8F1B3D-9B9B-40FD-A127-A94971ECDA38}" presName="desSpace" presStyleCnt="0"/>
      <dgm:spPr/>
    </dgm:pt>
    <dgm:pt modelId="{DB827942-98B5-4BA2-A243-59FF6E2E2ABD}" type="pres">
      <dgm:prSet presAssocID="{BA39A783-8DAF-41B9-8A83-1BD4CF781B83}" presName="desBackupLeftNorm" presStyleCnt="0"/>
      <dgm:spPr/>
    </dgm:pt>
    <dgm:pt modelId="{B1E8B238-BDA9-4135-9DE4-792B1AEDD765}" type="pres">
      <dgm:prSet presAssocID="{BA39A783-8DAF-41B9-8A83-1BD4CF781B83}" presName="desComposite" presStyleCnt="0"/>
      <dgm:spPr/>
    </dgm:pt>
    <dgm:pt modelId="{B9C51C25-9717-4821-ACB8-887C08733146}" type="pres">
      <dgm:prSet presAssocID="{BA39A783-8DAF-41B9-8A83-1BD4CF781B83}" presName="desCircle" presStyleLbl="node1" presStyleIdx="4" presStyleCnt="5"/>
      <dgm:spPr/>
    </dgm:pt>
    <dgm:pt modelId="{6B3EBC89-2451-4A2D-97E5-E07249092A4D}" type="pres">
      <dgm:prSet presAssocID="{BA39A783-8DAF-41B9-8A83-1BD4CF781B83}" presName="chTx" presStyleLbl="revTx" presStyleIdx="10" presStyleCnt="12"/>
      <dgm:spPr/>
      <dgm:t>
        <a:bodyPr/>
        <a:lstStyle/>
        <a:p>
          <a:endParaRPr lang="es-ES"/>
        </a:p>
      </dgm:t>
    </dgm:pt>
    <dgm:pt modelId="{8C8AD200-6C26-4579-BCAB-B12CF48D4AA9}" type="pres">
      <dgm:prSet presAssocID="{BA39A783-8DAF-41B9-8A83-1BD4CF781B83}" presName="desTx" presStyleLbl="revTx" presStyleIdx="11" presStyleCnt="12">
        <dgm:presLayoutVars>
          <dgm:bulletEnabled val="1"/>
        </dgm:presLayoutVars>
      </dgm:prSet>
      <dgm:spPr/>
    </dgm:pt>
    <dgm:pt modelId="{F49AD25C-A002-402C-8461-7793F1FF1E2F}" type="pres">
      <dgm:prSet presAssocID="{BA39A783-8DAF-41B9-8A83-1BD4CF781B83}" presName="desBackupRightNorm" presStyleCnt="0"/>
      <dgm:spPr/>
    </dgm:pt>
    <dgm:pt modelId="{6023A947-45EC-46C3-BDA4-CF15FE4E1282}" type="pres">
      <dgm:prSet presAssocID="{A6357B35-E94E-4BE8-AFFD-2F1E47E54C93}" presName="desSpace" presStyleCnt="0"/>
      <dgm:spPr/>
    </dgm:pt>
  </dgm:ptLst>
  <dgm:cxnLst>
    <dgm:cxn modelId="{927984AE-8250-433C-A5BA-7FECFC10A72F}" srcId="{49851552-431B-4E85-8FE2-59A466A40190}" destId="{627721B3-72AD-4ACB-A8C2-7AC89F74F168}" srcOrd="0" destOrd="0" parTransId="{138484FA-DBF9-428B-B755-6FD6F11F276C}" sibTransId="{0F8F1B3D-9B9B-40FD-A127-A94971ECDA38}"/>
    <dgm:cxn modelId="{975614A0-40EA-4C4B-99AE-544143CE1543}" srcId="{CAE7FB54-1B94-409E-B94A-28DAE2B49246}" destId="{D3E75D60-20E6-4615-8E06-48CCD1C428AE}" srcOrd="0" destOrd="0" parTransId="{766AB1B3-3FFE-4D1B-B16A-1D1978DFAE81}" sibTransId="{B03A58FF-A4FE-4EF2-9BA7-49283F864587}"/>
    <dgm:cxn modelId="{80D7ECCB-038A-4D75-9BD3-A5891189D9C3}" srcId="{D3E75D60-20E6-4615-8E06-48CCD1C428AE}" destId="{103DE8AF-BF1B-4AA5-A66E-DFD87304EE8D}" srcOrd="0" destOrd="0" parTransId="{C17F5145-C097-4F70-B3A6-D583D00075C8}" sibTransId="{9ADD562E-80AC-4A12-846E-C242D2A4318C}"/>
    <dgm:cxn modelId="{6627F9F8-235A-47A0-AE48-21B9B3C2CD72}" srcId="{D3E75D60-20E6-4615-8E06-48CCD1C428AE}" destId="{875C6B63-02F2-4459-9FDC-2688788F3922}" srcOrd="1" destOrd="0" parTransId="{27C4038F-D3FA-4688-BB6D-8659A74DCAEF}" sibTransId="{D0DCD022-5B4B-4848-97E9-29A05C188E8D}"/>
    <dgm:cxn modelId="{849C92D7-3C4F-46E8-9012-517EFE3CD563}" type="presOf" srcId="{FEC8AE37-CD09-4B28-9F00-6DE641B3C6E7}" destId="{F652A403-A4E1-4E85-AA1B-6B1566E2B15E}" srcOrd="0" destOrd="0" presId="urn:microsoft.com/office/officeart/2008/layout/CircleAccentTimeline"/>
    <dgm:cxn modelId="{1217ECD2-A516-42A7-96D0-23F102532BD2}" type="presOf" srcId="{BA39A783-8DAF-41B9-8A83-1BD4CF781B83}" destId="{6B3EBC89-2451-4A2D-97E5-E07249092A4D}" srcOrd="0" destOrd="0" presId="urn:microsoft.com/office/officeart/2008/layout/CircleAccentTimeline"/>
    <dgm:cxn modelId="{A611C673-6F37-4CC9-8A25-7A6890FFADD6}" type="presOf" srcId="{875C6B63-02F2-4459-9FDC-2688788F3922}" destId="{D13CC417-D0D2-4FBF-ABAD-088528DA9D3E}" srcOrd="0" destOrd="0" presId="urn:microsoft.com/office/officeart/2008/layout/CircleAccentTimeline"/>
    <dgm:cxn modelId="{B8B3C0DE-87E7-4C4B-AFEB-5C626F518939}" type="presOf" srcId="{627721B3-72AD-4ACB-A8C2-7AC89F74F168}" destId="{679C43D4-9668-437A-B0E4-8E0C28C7F4FC}" srcOrd="0" destOrd="0" presId="urn:microsoft.com/office/officeart/2008/layout/CircleAccentTimeline"/>
    <dgm:cxn modelId="{A0BE76F9-0FCE-4795-B0D6-078DEE81985F}" srcId="{CAE7FB54-1B94-409E-B94A-28DAE2B49246}" destId="{49851552-431B-4E85-8FE2-59A466A40190}" srcOrd="1" destOrd="0" parTransId="{988E29B0-CED9-4F49-A81F-914C74BDD085}" sibTransId="{537AF609-D439-498B-8159-889F869BF8D1}"/>
    <dgm:cxn modelId="{033E5967-1CDE-4502-A5E0-FFBACC8ADA6C}" type="presOf" srcId="{CAE7FB54-1B94-409E-B94A-28DAE2B49246}" destId="{74BFF366-A423-4B45-BA28-97C039E4583C}" srcOrd="0" destOrd="0" presId="urn:microsoft.com/office/officeart/2008/layout/CircleAccentTimeline"/>
    <dgm:cxn modelId="{9D2D63F3-9570-48C2-9697-CF18EEE0F456}" srcId="{D3E75D60-20E6-4615-8E06-48CCD1C428AE}" destId="{FEC8AE37-CD09-4B28-9F00-6DE641B3C6E7}" srcOrd="2" destOrd="0" parTransId="{867FE217-98D1-48ED-B109-359267050714}" sibTransId="{C896ECE0-154E-472E-B442-D111BFFE24C5}"/>
    <dgm:cxn modelId="{C187DD4B-C00F-46D4-9E49-66CC9C32E6AA}" type="presOf" srcId="{49851552-431B-4E85-8FE2-59A466A40190}" destId="{241DD784-29D0-4654-8DD0-D9D16A7EA033}" srcOrd="0" destOrd="0" presId="urn:microsoft.com/office/officeart/2008/layout/CircleAccentTimeline"/>
    <dgm:cxn modelId="{9118167F-5846-4A04-80FE-3D2B882A6694}" srcId="{49851552-431B-4E85-8FE2-59A466A40190}" destId="{BA39A783-8DAF-41B9-8A83-1BD4CF781B83}" srcOrd="1" destOrd="0" parTransId="{17DF2CB2-1BD7-443D-923B-A91B4F704AD5}" sibTransId="{A6357B35-E94E-4BE8-AFFD-2F1E47E54C93}"/>
    <dgm:cxn modelId="{4FEBE371-8339-4158-9468-3616AF6161D4}" type="presOf" srcId="{D3E75D60-20E6-4615-8E06-48CCD1C428AE}" destId="{AB0F316B-B48E-491A-8260-11EC51C50397}" srcOrd="0" destOrd="0" presId="urn:microsoft.com/office/officeart/2008/layout/CircleAccentTimeline"/>
    <dgm:cxn modelId="{C2F1B529-25F0-4A02-9DF5-37780C6F5D83}" type="presOf" srcId="{103DE8AF-BF1B-4AA5-A66E-DFD87304EE8D}" destId="{1A102CE1-8E97-49F7-97E1-0EF74CCF9611}" srcOrd="0" destOrd="0" presId="urn:microsoft.com/office/officeart/2008/layout/CircleAccentTimeline"/>
    <dgm:cxn modelId="{854DF35F-578A-432D-A75D-D2105971B8BD}" type="presParOf" srcId="{74BFF366-A423-4B45-BA28-97C039E4583C}" destId="{F0878BE9-71F5-4EEE-9508-88BA7EF96BCA}" srcOrd="0" destOrd="0" presId="urn:microsoft.com/office/officeart/2008/layout/CircleAccentTimeline"/>
    <dgm:cxn modelId="{51B13FD9-CE42-4E66-9A52-73B665A5483B}" type="presParOf" srcId="{F0878BE9-71F5-4EEE-9508-88BA7EF96BCA}" destId="{295EA330-2DC8-4CB7-A19B-E13A2662BFF9}" srcOrd="0" destOrd="0" presId="urn:microsoft.com/office/officeart/2008/layout/CircleAccentTimeline"/>
    <dgm:cxn modelId="{508F05CB-DFF1-4F4E-9EB0-163AC5EC3B35}" type="presParOf" srcId="{F0878BE9-71F5-4EEE-9508-88BA7EF96BCA}" destId="{AB0F316B-B48E-491A-8260-11EC51C50397}" srcOrd="1" destOrd="0" presId="urn:microsoft.com/office/officeart/2008/layout/CircleAccentTimeline"/>
    <dgm:cxn modelId="{C057B104-4DFB-4A78-80DA-46A5408D4335}" type="presParOf" srcId="{F0878BE9-71F5-4EEE-9508-88BA7EF96BCA}" destId="{AD3831C2-5CAA-413B-B1C9-F2E31B69D333}" srcOrd="2" destOrd="0" presId="urn:microsoft.com/office/officeart/2008/layout/CircleAccentTimeline"/>
    <dgm:cxn modelId="{D0296655-3A19-4572-A567-C63CD9289B9D}" type="presParOf" srcId="{74BFF366-A423-4B45-BA28-97C039E4583C}" destId="{DCFC0243-F0FE-44B7-A2A9-27096988AD54}" srcOrd="1" destOrd="0" presId="urn:microsoft.com/office/officeart/2008/layout/CircleAccentTimeline"/>
    <dgm:cxn modelId="{3E676C5D-9071-4EE2-86FA-2B6B2C04436B}" type="presParOf" srcId="{74BFF366-A423-4B45-BA28-97C039E4583C}" destId="{9B3DEE40-0B01-4E6C-9E08-54911561598C}" srcOrd="2" destOrd="0" presId="urn:microsoft.com/office/officeart/2008/layout/CircleAccentTimeline"/>
    <dgm:cxn modelId="{4514499D-926E-4B1C-B46E-147B71C43AA6}" type="presParOf" srcId="{74BFF366-A423-4B45-BA28-97C039E4583C}" destId="{84D327DF-5B02-4B5F-AA19-AE0EE87FA19F}" srcOrd="3" destOrd="0" presId="urn:microsoft.com/office/officeart/2008/layout/CircleAccentTimeline"/>
    <dgm:cxn modelId="{640F786F-2756-4B7C-8C68-67269655B461}" type="presParOf" srcId="{74BFF366-A423-4B45-BA28-97C039E4583C}" destId="{CD99A3A8-4DE1-41FB-B699-264E24E65F05}" srcOrd="4" destOrd="0" presId="urn:microsoft.com/office/officeart/2008/layout/CircleAccentTimeline"/>
    <dgm:cxn modelId="{87FB4A09-412D-45EF-BEDB-FD7524FF726E}" type="presParOf" srcId="{CD99A3A8-4DE1-41FB-B699-264E24E65F05}" destId="{95641349-9EAE-4FD8-AB1A-2503BFE5CF91}" srcOrd="0" destOrd="0" presId="urn:microsoft.com/office/officeart/2008/layout/CircleAccentTimeline"/>
    <dgm:cxn modelId="{6D275852-F790-4232-97E6-E1B822F4A37F}" type="presParOf" srcId="{CD99A3A8-4DE1-41FB-B699-264E24E65F05}" destId="{1A102CE1-8E97-49F7-97E1-0EF74CCF9611}" srcOrd="1" destOrd="0" presId="urn:microsoft.com/office/officeart/2008/layout/CircleAccentTimeline"/>
    <dgm:cxn modelId="{9B67AFD4-CA79-4C7B-B831-43EDC6A2C96D}" type="presParOf" srcId="{CD99A3A8-4DE1-41FB-B699-264E24E65F05}" destId="{AD581F21-68CE-4456-8D1E-7270B2B283A5}" srcOrd="2" destOrd="0" presId="urn:microsoft.com/office/officeart/2008/layout/CircleAccentTimeline"/>
    <dgm:cxn modelId="{9443D9C6-52BE-4ECF-9567-846DBE7DCCA7}" type="presParOf" srcId="{74BFF366-A423-4B45-BA28-97C039E4583C}" destId="{F08F77FE-321F-4015-917A-25D45C5572CB}" srcOrd="5" destOrd="0" presId="urn:microsoft.com/office/officeart/2008/layout/CircleAccentTimeline"/>
    <dgm:cxn modelId="{CC038734-8D85-46A2-8452-89C344803190}" type="presParOf" srcId="{74BFF366-A423-4B45-BA28-97C039E4583C}" destId="{BB1CAF1E-6461-4131-8D1D-C94F810D7D61}" srcOrd="6" destOrd="0" presId="urn:microsoft.com/office/officeart/2008/layout/CircleAccentTimeline"/>
    <dgm:cxn modelId="{92183FC1-6820-4053-9DE1-1236332F8502}" type="presParOf" srcId="{74BFF366-A423-4B45-BA28-97C039E4583C}" destId="{531BC55F-5606-4D8E-8C9E-0C2903A565AA}" srcOrd="7" destOrd="0" presId="urn:microsoft.com/office/officeart/2008/layout/CircleAccentTimeline"/>
    <dgm:cxn modelId="{E1E2F8A9-1DBC-4F9E-A821-B3F0EB009AF9}" type="presParOf" srcId="{74BFF366-A423-4B45-BA28-97C039E4583C}" destId="{9C66599E-4DA8-4463-9DE9-5A0F05D67FC8}" srcOrd="8" destOrd="0" presId="urn:microsoft.com/office/officeart/2008/layout/CircleAccentTimeline"/>
    <dgm:cxn modelId="{292BFB66-C043-4046-81BC-15157CE9BAE3}" type="presParOf" srcId="{9C66599E-4DA8-4463-9DE9-5A0F05D67FC8}" destId="{2DEEADAC-A920-4FFB-BBFE-7692F0D0D595}" srcOrd="0" destOrd="0" presId="urn:microsoft.com/office/officeart/2008/layout/CircleAccentTimeline"/>
    <dgm:cxn modelId="{C017FB04-D677-4A8B-8FA5-5A1E1793F1DA}" type="presParOf" srcId="{9C66599E-4DA8-4463-9DE9-5A0F05D67FC8}" destId="{D13CC417-D0D2-4FBF-ABAD-088528DA9D3E}" srcOrd="1" destOrd="0" presId="urn:microsoft.com/office/officeart/2008/layout/CircleAccentTimeline"/>
    <dgm:cxn modelId="{AB3FF40D-B796-4984-B12F-DCB5AD9071FA}" type="presParOf" srcId="{9C66599E-4DA8-4463-9DE9-5A0F05D67FC8}" destId="{3F885154-3B96-43E9-B1CB-B51395046D92}" srcOrd="2" destOrd="0" presId="urn:microsoft.com/office/officeart/2008/layout/CircleAccentTimeline"/>
    <dgm:cxn modelId="{9F6D8A1C-BCAF-480A-B9B1-B137F62799C5}" type="presParOf" srcId="{74BFF366-A423-4B45-BA28-97C039E4583C}" destId="{04DDABBA-0DAA-4D2B-9DA3-0CC4E9F03EA5}" srcOrd="9" destOrd="0" presId="urn:microsoft.com/office/officeart/2008/layout/CircleAccentTimeline"/>
    <dgm:cxn modelId="{10F88379-AD4B-4A75-B23D-08F4D7728E44}" type="presParOf" srcId="{74BFF366-A423-4B45-BA28-97C039E4583C}" destId="{EBA62962-F92C-4C07-AA38-53A85613CD38}" srcOrd="10" destOrd="0" presId="urn:microsoft.com/office/officeart/2008/layout/CircleAccentTimeline"/>
    <dgm:cxn modelId="{6BADAD6E-758E-46B7-849D-1B8B46C8C1E3}" type="presParOf" srcId="{74BFF366-A423-4B45-BA28-97C039E4583C}" destId="{9E1D5B4A-8C73-4557-A46B-D090E35C8F95}" srcOrd="11" destOrd="0" presId="urn:microsoft.com/office/officeart/2008/layout/CircleAccentTimeline"/>
    <dgm:cxn modelId="{C5119DA5-2516-415B-9534-D15EA9902C25}" type="presParOf" srcId="{74BFF366-A423-4B45-BA28-97C039E4583C}" destId="{ADA68F4A-E028-417E-9DBE-AF83F68EE383}" srcOrd="12" destOrd="0" presId="urn:microsoft.com/office/officeart/2008/layout/CircleAccentTimeline"/>
    <dgm:cxn modelId="{17934576-A5ED-48AD-894A-CE624D36A224}" type="presParOf" srcId="{ADA68F4A-E028-417E-9DBE-AF83F68EE383}" destId="{7F0EC5F6-0FBB-4DE6-A503-63F32E6FD5F8}" srcOrd="0" destOrd="0" presId="urn:microsoft.com/office/officeart/2008/layout/CircleAccentTimeline"/>
    <dgm:cxn modelId="{07102CBD-5DC7-4E8C-B641-29CB22C5DAF6}" type="presParOf" srcId="{ADA68F4A-E028-417E-9DBE-AF83F68EE383}" destId="{F652A403-A4E1-4E85-AA1B-6B1566E2B15E}" srcOrd="1" destOrd="0" presId="urn:microsoft.com/office/officeart/2008/layout/CircleAccentTimeline"/>
    <dgm:cxn modelId="{F6FBA993-B671-45C2-BF29-2CE12A7F5438}" type="presParOf" srcId="{ADA68F4A-E028-417E-9DBE-AF83F68EE383}" destId="{8380B073-5F5C-4635-B334-4DC843339AD8}" srcOrd="2" destOrd="0" presId="urn:microsoft.com/office/officeart/2008/layout/CircleAccentTimeline"/>
    <dgm:cxn modelId="{65E0B0A6-B8B6-4D6F-A605-11994AC679CE}" type="presParOf" srcId="{74BFF366-A423-4B45-BA28-97C039E4583C}" destId="{235FA719-154E-4688-BAC1-DCC11524874A}" srcOrd="13" destOrd="0" presId="urn:microsoft.com/office/officeart/2008/layout/CircleAccentTimeline"/>
    <dgm:cxn modelId="{2026EBE3-E6C5-4559-9464-E78E37BA6E9E}" type="presParOf" srcId="{74BFF366-A423-4B45-BA28-97C039E4583C}" destId="{D6392BC8-5740-476D-867F-C7521098836F}" srcOrd="14" destOrd="0" presId="urn:microsoft.com/office/officeart/2008/layout/CircleAccentTimeline"/>
    <dgm:cxn modelId="{F5CD72A3-679E-4551-AA0A-F89D8E5AF359}" type="presParOf" srcId="{74BFF366-A423-4B45-BA28-97C039E4583C}" destId="{55FDF7AD-2CE5-4065-AE52-DA120CC274BC}" srcOrd="15" destOrd="0" presId="urn:microsoft.com/office/officeart/2008/layout/CircleAccentTimeline"/>
    <dgm:cxn modelId="{46ECF14F-EBCE-4A7B-9908-83C64E46291C}" type="presParOf" srcId="{55FDF7AD-2CE5-4065-AE52-DA120CC274BC}" destId="{BCEEC750-1A05-4C0C-AB4F-0BA85A23F1C3}" srcOrd="0" destOrd="0" presId="urn:microsoft.com/office/officeart/2008/layout/CircleAccentTimeline"/>
    <dgm:cxn modelId="{F50DC6CE-C159-4B60-B2DB-AAE4AD86FD45}" type="presParOf" srcId="{55FDF7AD-2CE5-4065-AE52-DA120CC274BC}" destId="{241DD784-29D0-4654-8DD0-D9D16A7EA033}" srcOrd="1" destOrd="0" presId="urn:microsoft.com/office/officeart/2008/layout/CircleAccentTimeline"/>
    <dgm:cxn modelId="{73BF7795-1E78-47BB-A7B1-F4BD5C9979A8}" type="presParOf" srcId="{55FDF7AD-2CE5-4065-AE52-DA120CC274BC}" destId="{36C8F094-024C-44DB-B739-59E739BD6F74}" srcOrd="2" destOrd="0" presId="urn:microsoft.com/office/officeart/2008/layout/CircleAccentTimeline"/>
    <dgm:cxn modelId="{8EAA9B7C-B6F1-409A-9F09-21B60FD9B2E1}" type="presParOf" srcId="{74BFF366-A423-4B45-BA28-97C039E4583C}" destId="{EBA48F83-99D1-4217-A842-FC264AA543EF}" srcOrd="16" destOrd="0" presId="urn:microsoft.com/office/officeart/2008/layout/CircleAccentTimeline"/>
    <dgm:cxn modelId="{CE589D65-ED70-42A9-B59C-C7E2C0E6D01E}" type="presParOf" srcId="{74BFF366-A423-4B45-BA28-97C039E4583C}" destId="{ADDA4A79-B4EF-4CE8-8531-84B7C0F2D365}" srcOrd="17" destOrd="0" presId="urn:microsoft.com/office/officeart/2008/layout/CircleAccentTimeline"/>
    <dgm:cxn modelId="{8DF9324F-9357-453A-B07C-EFEC95D25466}" type="presParOf" srcId="{74BFF366-A423-4B45-BA28-97C039E4583C}" destId="{D529F827-1E46-46EC-94D9-C4503CF317AC}" srcOrd="18" destOrd="0" presId="urn:microsoft.com/office/officeart/2008/layout/CircleAccentTimeline"/>
    <dgm:cxn modelId="{972BD4E4-61A2-43ED-B634-3EF9D152C392}" type="presParOf" srcId="{74BFF366-A423-4B45-BA28-97C039E4583C}" destId="{D0169C42-4242-4C68-A5F4-4B01C0700DA5}" srcOrd="19" destOrd="0" presId="urn:microsoft.com/office/officeart/2008/layout/CircleAccentTimeline"/>
    <dgm:cxn modelId="{A6EB74F7-98D2-42C9-8212-BDF6F0F13827}" type="presParOf" srcId="{D0169C42-4242-4C68-A5F4-4B01C0700DA5}" destId="{6E6E96D2-4E1A-45FB-82CE-15BA9B048C41}" srcOrd="0" destOrd="0" presId="urn:microsoft.com/office/officeart/2008/layout/CircleAccentTimeline"/>
    <dgm:cxn modelId="{77FB2F3A-F307-4394-8B6A-0F84C8119928}" type="presParOf" srcId="{D0169C42-4242-4C68-A5F4-4B01C0700DA5}" destId="{679C43D4-9668-437A-B0E4-8E0C28C7F4FC}" srcOrd="1" destOrd="0" presId="urn:microsoft.com/office/officeart/2008/layout/CircleAccentTimeline"/>
    <dgm:cxn modelId="{D97F321A-B1C3-4CD3-BD6F-16D95001A4C8}" type="presParOf" srcId="{D0169C42-4242-4C68-A5F4-4B01C0700DA5}" destId="{59A6D694-E5E5-4FC7-B7AA-DF3A4540ED74}" srcOrd="2" destOrd="0" presId="urn:microsoft.com/office/officeart/2008/layout/CircleAccentTimeline"/>
    <dgm:cxn modelId="{69BA990B-FEC5-40A9-BD91-AADEFA543F10}" type="presParOf" srcId="{74BFF366-A423-4B45-BA28-97C039E4583C}" destId="{61CC0418-EEFB-47AD-955E-A5A6F6458D98}" srcOrd="20" destOrd="0" presId="urn:microsoft.com/office/officeart/2008/layout/CircleAccentTimeline"/>
    <dgm:cxn modelId="{08C598EC-6263-4C58-A767-9A518C6DBA97}" type="presParOf" srcId="{74BFF366-A423-4B45-BA28-97C039E4583C}" destId="{20E9157D-D778-4800-956E-B0A947C6FE50}" srcOrd="21" destOrd="0" presId="urn:microsoft.com/office/officeart/2008/layout/CircleAccentTimeline"/>
    <dgm:cxn modelId="{68E05E45-7B66-4E7A-87BB-3C57AB314445}" type="presParOf" srcId="{74BFF366-A423-4B45-BA28-97C039E4583C}" destId="{DB827942-98B5-4BA2-A243-59FF6E2E2ABD}" srcOrd="22" destOrd="0" presId="urn:microsoft.com/office/officeart/2008/layout/CircleAccentTimeline"/>
    <dgm:cxn modelId="{93600F0F-E935-49F5-8291-2A061733357C}" type="presParOf" srcId="{74BFF366-A423-4B45-BA28-97C039E4583C}" destId="{B1E8B238-BDA9-4135-9DE4-792B1AEDD765}" srcOrd="23" destOrd="0" presId="urn:microsoft.com/office/officeart/2008/layout/CircleAccentTimeline"/>
    <dgm:cxn modelId="{01DBEB57-ECC1-46D9-8A26-244514C4A2A4}" type="presParOf" srcId="{B1E8B238-BDA9-4135-9DE4-792B1AEDD765}" destId="{B9C51C25-9717-4821-ACB8-887C08733146}" srcOrd="0" destOrd="0" presId="urn:microsoft.com/office/officeart/2008/layout/CircleAccentTimeline"/>
    <dgm:cxn modelId="{6BB49A4F-94C7-4016-BCB2-9AD22C8C3740}" type="presParOf" srcId="{B1E8B238-BDA9-4135-9DE4-792B1AEDD765}" destId="{6B3EBC89-2451-4A2D-97E5-E07249092A4D}" srcOrd="1" destOrd="0" presId="urn:microsoft.com/office/officeart/2008/layout/CircleAccentTimeline"/>
    <dgm:cxn modelId="{6AA240FC-8C79-4425-9966-18E9B32A3E68}" type="presParOf" srcId="{B1E8B238-BDA9-4135-9DE4-792B1AEDD765}" destId="{8C8AD200-6C26-4579-BCAB-B12CF48D4AA9}" srcOrd="2" destOrd="0" presId="urn:microsoft.com/office/officeart/2008/layout/CircleAccentTimeline"/>
    <dgm:cxn modelId="{536DC081-BE56-45A8-AA20-BA49A7809362}" type="presParOf" srcId="{74BFF366-A423-4B45-BA28-97C039E4583C}" destId="{F49AD25C-A002-402C-8461-7793F1FF1E2F}" srcOrd="24" destOrd="0" presId="urn:microsoft.com/office/officeart/2008/layout/CircleAccentTimeline"/>
    <dgm:cxn modelId="{61DAB2F9-632B-4782-88E1-BD985B8D86B5}" type="presParOf" srcId="{74BFF366-A423-4B45-BA28-97C039E4583C}" destId="{6023A947-45EC-46C3-BDA4-CF15FE4E1282}" srcOrd="25" destOrd="0" presId="urn:microsoft.com/office/officeart/2008/layout/CircleAccentTimeline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95EA330-2DC8-4CB7-A19B-E13A2662BFF9}">
      <dsp:nvSpPr>
        <dsp:cNvPr id="0" name=""/>
        <dsp:cNvSpPr/>
      </dsp:nvSpPr>
      <dsp:spPr>
        <a:xfrm>
          <a:off x="1025560" y="1333374"/>
          <a:ext cx="1106007" cy="1106007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0F316B-B48E-491A-8260-11EC51C50397}">
      <dsp:nvSpPr>
        <dsp:cNvPr id="0" name=""/>
        <dsp:cNvSpPr/>
      </dsp:nvSpPr>
      <dsp:spPr>
        <a:xfrm rot="17700000">
          <a:off x="1415267" y="431752"/>
          <a:ext cx="1374889" cy="662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0" rIns="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Manuscript Processing</a:t>
          </a:r>
        </a:p>
      </dsp:txBody>
      <dsp:txXfrm>
        <a:off x="1415267" y="431752"/>
        <a:ext cx="1374889" cy="662590"/>
      </dsp:txXfrm>
    </dsp:sp>
    <dsp:sp modelId="{95641349-9EAE-4FD8-AB1A-2503BFE5CF91}">
      <dsp:nvSpPr>
        <dsp:cNvPr id="0" name=""/>
        <dsp:cNvSpPr/>
      </dsp:nvSpPr>
      <dsp:spPr>
        <a:xfrm>
          <a:off x="2214876" y="1599334"/>
          <a:ext cx="574087" cy="57408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A102CE1-8E97-49F7-97E1-0EF74CCF9611}">
      <dsp:nvSpPr>
        <dsp:cNvPr id="0" name=""/>
        <dsp:cNvSpPr/>
      </dsp:nvSpPr>
      <dsp:spPr>
        <a:xfrm rot="17700000">
          <a:off x="1534948" y="2398373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020" bIns="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Use eligibility criteria</a:t>
          </a:r>
        </a:p>
      </dsp:txBody>
      <dsp:txXfrm>
        <a:off x="1534948" y="2398373"/>
        <a:ext cx="1189344" cy="573457"/>
      </dsp:txXfrm>
    </dsp:sp>
    <dsp:sp modelId="{AD581F21-68CE-4456-8D1E-7270B2B283A5}">
      <dsp:nvSpPr>
        <dsp:cNvPr id="0" name=""/>
        <dsp:cNvSpPr/>
      </dsp:nvSpPr>
      <dsp:spPr>
        <a:xfrm rot="17700000">
          <a:off x="2279548" y="800925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DEEADAC-A920-4FFB-BBFE-7692F0D0D595}">
      <dsp:nvSpPr>
        <dsp:cNvPr id="0" name=""/>
        <dsp:cNvSpPr/>
      </dsp:nvSpPr>
      <dsp:spPr>
        <a:xfrm>
          <a:off x="2872184" y="1599334"/>
          <a:ext cx="574087" cy="57408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13CC417-D0D2-4FBF-ABAD-088528DA9D3E}">
      <dsp:nvSpPr>
        <dsp:cNvPr id="0" name=""/>
        <dsp:cNvSpPr/>
      </dsp:nvSpPr>
      <dsp:spPr>
        <a:xfrm rot="17700000">
          <a:off x="2192255" y="2398373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020" bIns="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 err="1"/>
            <a:t>Opt</a:t>
          </a:r>
          <a:r>
            <a:rPr lang="en-GB" sz="1300" kern="1200" dirty="0"/>
            <a:t> for the correct OA route</a:t>
          </a:r>
        </a:p>
      </dsp:txBody>
      <dsp:txXfrm>
        <a:off x="2192255" y="2398373"/>
        <a:ext cx="1189344" cy="573457"/>
      </dsp:txXfrm>
    </dsp:sp>
    <dsp:sp modelId="{3F885154-3B96-43E9-B1CB-B51395046D92}">
      <dsp:nvSpPr>
        <dsp:cNvPr id="0" name=""/>
        <dsp:cNvSpPr/>
      </dsp:nvSpPr>
      <dsp:spPr>
        <a:xfrm rot="17700000">
          <a:off x="2936855" y="800925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0EC5F6-0FBB-4DE6-A503-63F32E6FD5F8}">
      <dsp:nvSpPr>
        <dsp:cNvPr id="0" name=""/>
        <dsp:cNvSpPr/>
      </dsp:nvSpPr>
      <dsp:spPr>
        <a:xfrm>
          <a:off x="3529491" y="1599334"/>
          <a:ext cx="574087" cy="57408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F652A403-A4E1-4E85-AA1B-6B1566E2B15E}">
      <dsp:nvSpPr>
        <dsp:cNvPr id="0" name=""/>
        <dsp:cNvSpPr/>
      </dsp:nvSpPr>
      <dsp:spPr>
        <a:xfrm rot="17700000">
          <a:off x="2849563" y="2398373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020" bIns="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Sign Creative Commons licence</a:t>
          </a:r>
        </a:p>
      </dsp:txBody>
      <dsp:txXfrm>
        <a:off x="2849563" y="2398373"/>
        <a:ext cx="1189344" cy="573457"/>
      </dsp:txXfrm>
    </dsp:sp>
    <dsp:sp modelId="{8380B073-5F5C-4635-B334-4DC843339AD8}">
      <dsp:nvSpPr>
        <dsp:cNvPr id="0" name=""/>
        <dsp:cNvSpPr/>
      </dsp:nvSpPr>
      <dsp:spPr>
        <a:xfrm rot="17700000">
          <a:off x="3594163" y="800925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EEC750-1A05-4C0C-AB4F-0BA85A23F1C3}">
      <dsp:nvSpPr>
        <dsp:cNvPr id="0" name=""/>
        <dsp:cNvSpPr/>
      </dsp:nvSpPr>
      <dsp:spPr>
        <a:xfrm>
          <a:off x="4186888" y="1333374"/>
          <a:ext cx="1106007" cy="1106007"/>
        </a:xfrm>
        <a:prstGeom prst="donut">
          <a:avLst>
            <a:gd name="adj" fmla="val 2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41DD784-29D0-4654-8DD0-D9D16A7EA033}">
      <dsp:nvSpPr>
        <dsp:cNvPr id="0" name=""/>
        <dsp:cNvSpPr/>
      </dsp:nvSpPr>
      <dsp:spPr>
        <a:xfrm rot="17700000">
          <a:off x="4576595" y="431752"/>
          <a:ext cx="1374889" cy="66259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80" tIns="0" rIns="0" bIns="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200" kern="1200" dirty="0"/>
            <a:t>Published article</a:t>
          </a:r>
        </a:p>
      </dsp:txBody>
      <dsp:txXfrm>
        <a:off x="4576595" y="431752"/>
        <a:ext cx="1374889" cy="662590"/>
      </dsp:txXfrm>
    </dsp:sp>
    <dsp:sp modelId="{6E6E96D2-4E1A-45FB-82CE-15BA9B048C41}">
      <dsp:nvSpPr>
        <dsp:cNvPr id="0" name=""/>
        <dsp:cNvSpPr/>
      </dsp:nvSpPr>
      <dsp:spPr>
        <a:xfrm>
          <a:off x="5376203" y="1599334"/>
          <a:ext cx="574087" cy="57408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79C43D4-9668-437A-B0E4-8E0C28C7F4FC}">
      <dsp:nvSpPr>
        <dsp:cNvPr id="0" name=""/>
        <dsp:cNvSpPr/>
      </dsp:nvSpPr>
      <dsp:spPr>
        <a:xfrm rot="17700000">
          <a:off x="4696275" y="2398373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020" bIns="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Share article</a:t>
          </a:r>
        </a:p>
      </dsp:txBody>
      <dsp:txXfrm>
        <a:off x="4696275" y="2398373"/>
        <a:ext cx="1189344" cy="573457"/>
      </dsp:txXfrm>
    </dsp:sp>
    <dsp:sp modelId="{59A6D694-E5E5-4FC7-B7AA-DF3A4540ED74}">
      <dsp:nvSpPr>
        <dsp:cNvPr id="0" name=""/>
        <dsp:cNvSpPr/>
      </dsp:nvSpPr>
      <dsp:spPr>
        <a:xfrm rot="17700000">
          <a:off x="5440875" y="800925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C51C25-9717-4821-ACB8-887C08733146}">
      <dsp:nvSpPr>
        <dsp:cNvPr id="0" name=""/>
        <dsp:cNvSpPr/>
      </dsp:nvSpPr>
      <dsp:spPr>
        <a:xfrm>
          <a:off x="6033511" y="1599334"/>
          <a:ext cx="574087" cy="574087"/>
        </a:xfrm>
        <a:prstGeom prst="ellipse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B3EBC89-2451-4A2D-97E5-E07249092A4D}">
      <dsp:nvSpPr>
        <dsp:cNvPr id="0" name=""/>
        <dsp:cNvSpPr/>
      </dsp:nvSpPr>
      <dsp:spPr>
        <a:xfrm rot="17700000">
          <a:off x="5353583" y="2398373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33020" bIns="0" numCol="1" spcCol="1270" anchor="ctr" anchorCtr="0">
          <a:noAutofit/>
        </a:bodyPr>
        <a:lstStyle/>
        <a:p>
          <a:pPr lvl="0" algn="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1300" kern="1200" dirty="0"/>
            <a:t>Check impact</a:t>
          </a:r>
        </a:p>
      </dsp:txBody>
      <dsp:txXfrm>
        <a:off x="5353583" y="2398373"/>
        <a:ext cx="1189344" cy="573457"/>
      </dsp:txXfrm>
    </dsp:sp>
    <dsp:sp modelId="{8C8AD200-6C26-4579-BCAB-B12CF48D4AA9}">
      <dsp:nvSpPr>
        <dsp:cNvPr id="0" name=""/>
        <dsp:cNvSpPr/>
      </dsp:nvSpPr>
      <dsp:spPr>
        <a:xfrm rot="17700000">
          <a:off x="6098183" y="800925"/>
          <a:ext cx="1189344" cy="57345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leAccentTimeline">
  <dgm:title val=""/>
  <dgm:desc val=""/>
  <dgm:catLst>
    <dgm:cat type="process" pri="7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41" srcId="1" destId="11" srcOrd="0" destOrd="0"/>
        <dgm:cxn modelId="42" srcId="1" destId="12" srcOrd="1" destOrd="0"/>
        <dgm:cxn modelId="5" srcId="0" destId="2" srcOrd="0" destOrd="0"/>
        <dgm:cxn modelId="51" srcId="2" destId="21" srcOrd="0" destOrd="0"/>
        <dgm:cxn modelId="52" srcId="2" destId="2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41" srcId="1" destId="11" srcOrd="0" destOrd="0"/>
        <dgm:cxn modelId="5" srcId="0" destId="2" srcOrd="0" destOrd="0"/>
        <dgm:cxn modelId="51" srcId="2" destId="21" srcOrd="0" destOrd="0"/>
      </dgm:cxnLst>
      <dgm:bg/>
      <dgm:whole/>
    </dgm:dataModel>
  </dgm:clrData>
  <dgm:layoutNode name="Name0">
    <dgm:varLst>
      <dgm:dir/>
    </dgm:varLst>
    <dgm:choose name="Name1">
      <dgm:if name="Name2" func="var" arg="dir" op="equ" val="norm">
        <dgm:alg type="lin">
          <dgm:param type="fallback" val="2D"/>
          <dgm:param type="nodeVertAlign" val="b"/>
        </dgm:alg>
      </dgm:if>
      <dgm:else name="Name3">
        <dgm:alg type="lin">
          <dgm:param type="fallback" val="2D"/>
          <dgm:param type="nodeVertAlign" val="b"/>
          <dgm:param type="linDir" val="fromR"/>
        </dgm:alg>
      </dgm:else>
    </dgm:choose>
    <dgm:shape xmlns:r="http://schemas.openxmlformats.org/officeDocument/2006/relationships" r:blip="">
      <dgm:adjLst/>
    </dgm:shape>
    <dgm:constrLst>
      <dgm:constr type="h" for="ch" forName="parComposite" refType="h"/>
      <dgm:constr type="w" for="ch" forName="parComposite" refType="h" refFor="ch" refForName="parComposite" fact="0.4986"/>
      <dgm:constr type="h" for="ch" forName="desComposite" refType="h" fact="0.8722"/>
      <dgm:constr type="w" for="ch" forName="desComposite" refType="h" refFor="ch" refForName="desComposite" fact="0.6056"/>
      <dgm:constr type="w" for="ch" forName="parBackupNorm" refType="w" refFor="ch" refForName="parComposite" fact="-0.3369"/>
      <dgm:constr type="w" for="ch" forName="parBackupRTL" refType="w" refFor="ch" refForName="parComposite" fact="-0.3369"/>
      <dgm:constr type="w" for="ch" forName="parBackupRev" refType="w" refFor="ch" refForName="parComposite" fact="0"/>
      <dgm:constr type="w" for="ch" forName="desBackupLeftNorm" refType="w" refFor="ch" refForName="desComposite" fact="-0.3376"/>
      <dgm:constr type="w" for="ch" forName="desBackupLeftRev" refType="w" refFor="ch" refForName="desComposite" fact="-0.3376"/>
      <dgm:constr type="w" for="ch" forName="desBackupRightNorm" refType="w" refFor="ch" refForName="desComposite" fact="-0.3376"/>
      <dgm:constr type="w" for="ch" forName="desBackupRightRev" refType="w" refFor="ch" refForName="desComposite" fact="-0.3376"/>
      <dgm:constr type="w" for="ch" forName="parSpace" refType="w" refFor="ch" refForName="parComposite" fact="0.05"/>
      <dgm:constr type="w" for="ch" forName="desSpace" refType="w" refFor="ch" refForName="parComposite" fact="0.05"/>
      <dgm:constr type="primFontSz" for="des" forName="parTx" op="equ" val="65"/>
      <dgm:constr type="primFontSz" for="des" forName="chTx" refType="primFontSz" refFor="des" refForName="parTx" op="lte" val="65"/>
      <dgm:constr type="primFontSz" for="des" forName="desTx" refType="primFontSz" refFor="des" refForName="chTx" op="lte" val="65"/>
      <dgm:constr type="primFontSz" for="des" forName="desTx" refType="primFontSz" refFor="des" refForName="parTx" op="lte"/>
    </dgm:constrLst>
    <dgm:forEach name="Name4" axis="ch" ptType="node">
      <dgm:layoutNode name="parComposite">
        <dgm:alg type="composite"/>
        <dgm:shape xmlns:r="http://schemas.openxmlformats.org/officeDocument/2006/relationships" r:blip="">
          <dgm:adjLst/>
        </dgm:shape>
        <dgm:choose name="Name5">
          <dgm:if name="Name6" func="var" arg="dir" op="equ" val="norm">
            <dgm:constrLst>
              <dgm:constr type="l" for="ch" forName="parBigCircle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r" for="ch" forName="parTx" refType="w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l" for="ch" forName="bSpace"/>
              <dgm:constr type="w" for="ch" forName="bSpace" val="1"/>
            </dgm:constrLst>
          </dgm:if>
          <dgm:else name="Name7">
            <dgm:constrLst>
              <dgm:constr type="r" for="ch" forName="parBigCircle" refType="w"/>
              <dgm:constr type="ctrY" for="ch" forName="parBigCircle" refType="h" fact="0.5639"/>
              <dgm:constr type="w" for="ch" forName="parBigCircle" refType="w" fact="0.6631"/>
              <dgm:constr type="h" for="ch" forName="parBigCircle" refType="w" refFor="ch" refForName="parBigCircle"/>
              <dgm:constr type="l" for="ch" forName="parTx" fact="0"/>
              <dgm:constr type="t" for="ch" forName="parTx"/>
              <dgm:constr type="w" for="ch" forName="parTx" refType="w" fact="0.7084"/>
              <dgm:constr type="h" for="ch" forName="parTx" refType="h" fact="0.4562"/>
              <dgm:constr type="t" for="ch" forName="bSpace" refType="ctrY" refFor="ch" refForName="parBigCircle"/>
              <dgm:constr type="b" for="ch" forName="bSpace" refType="h"/>
              <dgm:constr type="r" for="ch" forName="bSpace"/>
              <dgm:constr type="w" for="ch" forName="bSpace" val="1"/>
            </dgm:constrLst>
          </dgm:else>
        </dgm:choose>
        <dgm:layoutNode name="parBigCircle" styleLbl="node0">
          <dgm:alg type="sp"/>
          <dgm:shape xmlns:r="http://schemas.openxmlformats.org/officeDocument/2006/relationships" type="donut" r:blip="">
            <dgm:adjLst>
              <dgm:adj idx="1" val="0.2"/>
            </dgm:adjLst>
          </dgm:shape>
          <dgm:presOf/>
          <dgm:constrLst>
            <dgm:constr type="h" refType="w" op="equ"/>
          </dgm:constrLst>
        </dgm:layoutNode>
        <dgm:layoutNode name="parTx" styleLbl="revTx">
          <dgm:choose name="Name8">
            <dgm:if name="Name9" func="var" arg="dir" op="equ" val="norm">
              <dgm:alg type="tx">
                <dgm:param type="autoTxRot" val="grav"/>
                <dgm:param type="parTxLTRAlign" val="l"/>
              </dgm:alg>
              <dgm:shape xmlns:r="http://schemas.openxmlformats.org/officeDocument/2006/relationships" rot="295" type="rect" r:blip="">
                <dgm:adjLst/>
              </dgm:shape>
              <dgm:presOf axis="self" ptType="node"/>
              <dgm:constrLst>
                <dgm:constr type="lMarg" refType="primFontSz" fact="0.2"/>
                <dgm:constr type="rMarg"/>
                <dgm:constr type="tMarg"/>
                <dgm:constr type="bMarg"/>
              </dgm:constrLst>
            </dgm:if>
            <dgm:else name="Name10">
              <dgm:alg type="tx">
                <dgm:param type="autoTxRot" val="grav"/>
                <dgm:param type="parTxLTRAlign" val="r"/>
              </dgm:alg>
              <dgm:shape xmlns:r="http://schemas.openxmlformats.org/officeDocument/2006/relationships" rot="65" type="rect" r:blip="">
                <dgm:adjLst/>
              </dgm:shape>
              <dgm:presOf axis="self" ptType="node"/>
              <dgm:constrLst>
                <dgm:constr type="lMarg"/>
                <dgm:constr type="rMarg" refType="primFontSz" fact="0.2"/>
                <dgm:constr type="tMarg"/>
                <dgm:constr type="bMarg"/>
              </dgm:constrLst>
            </dgm:else>
          </dgm:choose>
          <dgm:ruleLst>
            <dgm:rule type="primFontSz" val="5" fact="NaN" max="NaN"/>
          </dgm:ruleLst>
        </dgm:layoutNode>
        <dgm:layoutNode name="bSpace">
          <dgm:alg type="sp"/>
          <dgm:shape xmlns:r="http://schemas.openxmlformats.org/officeDocument/2006/relationships" r:blip="">
            <dgm:adjLst/>
          </dgm:shape>
          <dgm:presOf/>
        </dgm:layoutNode>
      </dgm:layoutNode>
      <dgm:choose name="Name11">
        <dgm:if name="Name12" func="var" arg="dir" op="equ" val="norm">
          <dgm:layoutNode name="parBackupNorm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13">
          <dgm:layoutNode name="parBackupRTL">
            <dgm:alg type="sp"/>
            <dgm:shape xmlns:r="http://schemas.openxmlformats.org/officeDocument/2006/relationships" r:blip="">
              <dgm:adjLst/>
            </dgm:shape>
            <dgm:presOf/>
          </dgm:layoutNode>
        </dgm:else>
      </dgm:choose>
      <dgm:forEach name="Name14" axis="followSib" ptType="sibTrans" hideLastTrans="0" cnt="1">
        <dgm:layoutNode name="parSpace">
          <dgm:alg type="sp"/>
          <dgm:shape xmlns:r="http://schemas.openxmlformats.org/officeDocument/2006/relationships" r:blip="">
            <dgm:adjLst/>
          </dgm:shape>
          <dgm:presOf/>
        </dgm:layoutNode>
      </dgm:forEach>
      <dgm:forEach name="Name15" axis="ch" ptType="node">
        <dgm:choose name="Name16">
          <dgm:if name="Name17" func="var" arg="dir" op="equ" val="norm">
            <dgm:layoutNode name="desBackupLeftNorm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if>
          <dgm:else name="Name18">
            <dgm:choose name="Name19">
              <dgm:if name="Name20" axis="self" ptType="node" func="pos" op="equ" val="1">
                <dgm:layoutNode name="desBackupRigh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21"/>
            </dgm:choose>
          </dgm:else>
        </dgm:choose>
        <dgm:layoutNode name="desComposite">
          <dgm:alg type="composite"/>
          <dgm:shape xmlns:r="http://schemas.openxmlformats.org/officeDocument/2006/relationships" r:blip="">
            <dgm:adjLst/>
          </dgm:shape>
          <dgm:choose name="Name22">
            <dgm:if name="Name23" func="var" arg="dir" op="equ" val="norm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l" for="ch" forName="chTx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r" for="ch" forName="desTx" refType="w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if>
            <dgm:else name="Name24">
              <dgm:constrLst>
                <dgm:constr type="ctrX" for="ch" forName="desCircle" refType="w" fact="0.5"/>
                <dgm:constr type="ctrY" for="ch" forName="desCircle" refType="h" fact="0.5"/>
                <dgm:constr type="w" for="ch" forName="desCircle" refType="w" fact="0.3249"/>
                <dgm:constr type="h" for="ch" forName="desCircle" refType="w" refFor="ch" refForName="desCircle"/>
                <dgm:constr type="r" for="ch" forName="chTx" refType="w"/>
                <dgm:constr type="b" for="ch" forName="chTx" refType="h"/>
                <dgm:constr type="w" for="ch" forName="chTx" refType="w" fact="0.5786"/>
                <dgm:constr type="h" for="ch" forName="chTx" refType="h" fact="0.4525"/>
                <dgm:constr type="l" for="ch" forName="desTx"/>
                <dgm:constr type="t" for="ch" forName="desTx"/>
                <dgm:constr type="w" for="ch" forName="desTx" refType="w" fact="0.5786"/>
                <dgm:constr type="h" for="ch" forName="desTx" refType="h" fact="0.4525"/>
              </dgm:constrLst>
            </dgm:else>
          </dgm:choose>
          <dgm:layoutNode name="desCircle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>
              <dgm:constr type="h" refType="w" op="equ"/>
            </dgm:constrLst>
          </dgm:layoutNode>
          <dgm:layoutNode name="chTx" styleLbl="revTx">
            <dgm:choose name="Name25">
              <dgm:if name="Name26" func="var" arg="dir" op="equ" val="norm">
                <dgm:alg type="tx">
                  <dgm:param type="autoTxRot" val="grav"/>
                  <dgm:param type="parTxLTRAlign" val="r"/>
                  <dgm:param type="txAnchorVert" val="mid"/>
                  <dgm:param type="txAnchorVertCh" val="mid"/>
                </dgm:alg>
                <dgm:shape xmlns:r="http://schemas.openxmlformats.org/officeDocument/2006/relationships" rot="295" type="rect" r:blip="">
                  <dgm:adjLst/>
                </dgm:shape>
                <dgm:presOf axis="self" ptType="node"/>
              </dgm:if>
              <dgm:else name="Name27">
                <dgm:alg type="tx">
                  <dgm:param type="autoTxRot" val="grav"/>
                  <dgm:param type="parTxLTRAlign" val="l"/>
                  <dgm:param type="txAnchorVert" val="mid"/>
                  <dgm:param type="txAnchorVertCh" val="mid"/>
                </dgm:alg>
                <dgm:shape xmlns:r="http://schemas.openxmlformats.org/officeDocument/2006/relationships" rot="65" type="rect" r:blip="">
                  <dgm:adjLst/>
                </dgm:shape>
                <dgm:presOf axis="self" ptType="node"/>
              </dgm:else>
            </dgm:choose>
            <dgm:choose name="Name28">
              <dgm:if name="Name29" func="var" arg="dir" op="equ" val="norm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if>
              <dgm:else name="Name30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  <dgm:layoutNode name="desTx" styleLbl="revTx">
            <dgm:varLst>
              <dgm:bulletEnabled val="1"/>
            </dgm:varLst>
            <dgm:choose name="Name31">
              <dgm:if name="Name32" func="var" arg="dir" op="equ" val="norm">
                <dgm:alg type="tx">
                  <dgm:param type="autoTxRot" val="grav"/>
                  <dgm:param type="parTxLTRAlign" val="l"/>
                  <dgm:param type="shpTxLTRAlignCh" val="l"/>
                  <dgm:param type="stBulletLvl" val="1"/>
                  <dgm:param type="txAnchorVert" val="mid"/>
                </dgm:alg>
                <dgm:shape xmlns:r="http://schemas.openxmlformats.org/officeDocument/2006/relationships" rot="295" type="rect" r:blip="">
                  <dgm:adjLst/>
                </dgm:shape>
                <dgm:presOf axis="des" ptType="node"/>
              </dgm:if>
              <dgm:else name="Name33">
                <dgm:alg type="tx">
                  <dgm:param type="autoTxRot" val="grav"/>
                  <dgm:param type="parTxLTRAlign" val="r"/>
                  <dgm:param type="shpTxLTRAlignCh" val="r"/>
                  <dgm:param type="stBulletLvl" val="1"/>
                  <dgm:param type="txAnchorVert" val="mid"/>
                </dgm:alg>
                <dgm:shape xmlns:r="http://schemas.openxmlformats.org/officeDocument/2006/relationships" rot="65" type="rect" r:blip="">
                  <dgm:adjLst/>
                </dgm:shape>
                <dgm:presOf axis="des" ptType="node"/>
              </dgm:else>
            </dgm:choose>
            <dgm:choose name="Name34">
              <dgm:if name="Name35" func="var" arg="dir" op="equ" val="norm">
                <dgm:constrLst>
                  <dgm:constr type="rMarg"/>
                  <dgm:constr type="lMarg" refType="primFontSz" fact="0.2"/>
                  <dgm:constr type="tMarg"/>
                  <dgm:constr type="bMarg"/>
                </dgm:constrLst>
              </dgm:if>
              <dgm:else name="Name36">
                <dgm:constrLst>
                  <dgm:constr type="lMarg"/>
                  <dgm:constr type="rMarg" refType="primFontSz" fact="0.2"/>
                  <dgm:constr type="tMarg"/>
                  <dgm:constr type="b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layoutNode name="desBackupRightNorm">
          <dgm:alg type="sp"/>
          <dgm:shape xmlns:r="http://schemas.openxmlformats.org/officeDocument/2006/relationships" r:blip="">
            <dgm:adjLst/>
          </dgm:shape>
          <dgm:presOf/>
        </dgm:layoutNode>
        <dgm:choose name="Name37">
          <dgm:if name="Name38" func="var" arg="dir" op="neq" val="norm">
            <dgm:choose name="Name39">
              <dgm:if name="Name40" axis="self" ptType="node" func="revPos" op="neq" val="1">
                <dgm:layoutNode name="desBackupLeftRev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41"/>
            </dgm:choose>
          </dgm:if>
          <dgm:else name="Name42"/>
        </dgm:choose>
        <dgm:forEach name="Name43" axis="followSib" ptType="sibTrans" hideLastTrans="0" cnt="1">
          <dgm:layoutNode name="desSpace">
            <dgm:alg type="sp"/>
            <dgm:shape xmlns:r="http://schemas.openxmlformats.org/officeDocument/2006/relationships" r:blip="">
              <dgm:adjLst/>
            </dgm:shape>
            <dgm:presOf/>
          </dgm:layoutNode>
        </dgm:forEach>
      </dgm:forEach>
      <dgm:choose name="Name44">
        <dgm:if name="Name45" func="var" arg="dir" op="neq" val="norm">
          <dgm:layoutNode name="parBackupRev">
            <dgm:alg type="sp"/>
            <dgm:shape xmlns:r="http://schemas.openxmlformats.org/officeDocument/2006/relationships" r:blip="">
              <dgm:adjLst/>
            </dgm:shape>
            <dgm:presOf/>
          </dgm:layoutNode>
        </dgm:if>
        <dgm:else name="Name4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414177-C291-4327-BEFE-11BE012AF49E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02C08F-A4B8-4989-B764-E895FAFF7A3E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2222475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065780-50C6-432D-92D1-413566B8B127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8249F8-FDC7-4F1C-AD67-36DCF024C5DB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34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3568" y="1412777"/>
            <a:ext cx="7772400" cy="122413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068960"/>
            <a:ext cx="6400800" cy="2569840"/>
          </a:xfrm>
        </p:spPr>
        <p:txBody>
          <a:bodyPr/>
          <a:lstStyle>
            <a:lvl1pPr marL="0" indent="0" algn="ctr">
              <a:buNone/>
              <a:defRPr b="0">
                <a:solidFill>
                  <a:srgbClr val="213368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80984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9768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909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997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1"/>
            </a:lvl1pPr>
          </a:lstStyle>
          <a:p>
            <a:fld id="{FFC92EC4-9C45-4C55-8AC8-6F61EFEC6D71}" type="datetimeFigureOut">
              <a:rPr lang="en-GB" smtClean="0"/>
              <a:pPr/>
              <a:t>24/07/2020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1"/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/>
            </a:lvl1pPr>
          </a:lstStyle>
          <a:p>
            <a:fld id="{AB573993-6CD6-496C-B30B-BFB287287AB4}" type="slidenum">
              <a:rPr lang="en-GB" smtClean="0"/>
              <a:pPr/>
              <a:t>‹Nº›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68274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780928"/>
            <a:ext cx="4038600" cy="3345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780928"/>
            <a:ext cx="4038600" cy="334523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9099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270892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3429000"/>
            <a:ext cx="4040188" cy="26971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270892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4041775" cy="26971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7177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46871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3720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96752"/>
            <a:ext cx="3008313" cy="94602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2856"/>
            <a:ext cx="3008313" cy="399330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7813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0677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9361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780928"/>
            <a:ext cx="8229600" cy="33452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C92EC4-9C45-4C55-8AC8-6F61EFEC6D71}" type="datetimeFigureOut">
              <a:rPr lang="en-GB" smtClean="0"/>
              <a:t>24/07/2020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73993-6CD6-496C-B30B-BFB287287AB4}" type="slidenum">
              <a:rPr lang="en-GB" smtClean="0"/>
              <a:t>‹Nº›</a:t>
            </a:fld>
            <a:endParaRPr lang="en-GB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000" y="324000"/>
            <a:ext cx="3456407" cy="874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09365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846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icrobiologyresearch.org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crobiologyresearch.org/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noFill/>
        </p:spPr>
        <p:txBody>
          <a:bodyPr/>
          <a:lstStyle/>
          <a:p>
            <a:r>
              <a:rPr lang="en-GB" dirty="0"/>
              <a:t>Publish and Read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GB" dirty="0"/>
              <a:t>The author’s journey for fee-free open access</a:t>
            </a:r>
          </a:p>
        </p:txBody>
      </p:sp>
    </p:spTree>
    <p:extLst>
      <p:ext uri="{BB962C8B-B14F-4D97-AF65-F5344CB8AC3E}">
        <p14:creationId xmlns:p14="http://schemas.microsoft.com/office/powerpoint/2010/main" val="5045566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 to expect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GB" dirty="0"/>
              <a:t>Default OA under a Publish and Read agreement is administratively simple for authors with a light-touch through manuscript processing. All authors benefit from: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Unlimited OA Publishing in the Society’s six journals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GB" dirty="0"/>
              <a:t>Unlimited access to all content on our publishing platform </a:t>
            </a:r>
            <a:r>
              <a:rPr lang="en-GB" dirty="0">
                <a:hlinkClick r:id="rId2"/>
              </a:rPr>
              <a:t>www.microbiologyresearch.org</a:t>
            </a:r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74406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5FD84045-07B3-4DCA-9A32-058F1C14570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16632"/>
            <a:ext cx="9144000" cy="551723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D2C3D958-FFAD-4B83-BF4A-7E84AEF3D99C}"/>
              </a:ext>
            </a:extLst>
          </p:cNvPr>
          <p:cNvSpPr txBox="1"/>
          <p:nvPr/>
        </p:nvSpPr>
        <p:spPr>
          <a:xfrm>
            <a:off x="323528" y="1224136"/>
            <a:ext cx="6336704" cy="1046440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sz="4400" b="1" dirty="0">
                <a:solidFill>
                  <a:srgbClr val="008461"/>
                </a:solidFill>
              </a:rPr>
              <a:t>                  Eligible journals</a:t>
            </a:r>
          </a:p>
          <a:p>
            <a:endParaRPr lang="en-GB" b="1" dirty="0">
              <a:solidFill>
                <a:srgbClr val="00846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50471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936104"/>
          </a:xfrm>
        </p:spPr>
        <p:txBody>
          <a:bodyPr anchor="ctr">
            <a:normAutofit/>
          </a:bodyPr>
          <a:lstStyle/>
          <a:p>
            <a:r>
              <a:rPr lang="en-GB" dirty="0"/>
              <a:t>The Author Journey</a:t>
            </a:r>
          </a:p>
        </p:txBody>
      </p:sp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D36377FA-C74A-45ED-9E6E-C39DAF223F4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37045801"/>
              </p:ext>
            </p:extLst>
          </p:nvPr>
        </p:nvGraphicFramePr>
        <p:xfrm>
          <a:off x="457200" y="2780928"/>
          <a:ext cx="8229600" cy="334523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343913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Manuscript Submission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0D42F94-D65B-41FA-8934-2790A7487D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sz="2000" b="1" dirty="0">
                <a:solidFill>
                  <a:srgbClr val="008461"/>
                </a:solidFill>
              </a:rPr>
              <a:t>Editorial Manager Screenshots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000F8CA-A9FE-4506-95DF-76BBC27A1998}"/>
              </a:ext>
            </a:extLst>
          </p:cNvPr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GB" dirty="0"/>
              <a:t>Article submission is a straightforward process using our peer review system. </a:t>
            </a:r>
          </a:p>
          <a:p>
            <a:r>
              <a:rPr lang="en-GB" dirty="0"/>
              <a:t>Before you get started, you need to know that</a:t>
            </a:r>
          </a:p>
          <a:p>
            <a:pPr marL="342900" indent="-342900">
              <a:buAutoNum type="arabicPeriod"/>
            </a:pPr>
            <a:r>
              <a:rPr lang="en-GB" dirty="0"/>
              <a:t>The corresponding author must use a recognised institutional email address to be identified as eligible for </a:t>
            </a:r>
            <a:r>
              <a:rPr lang="en-GB" b="1" dirty="0"/>
              <a:t>Publish and Read</a:t>
            </a:r>
            <a:r>
              <a:rPr lang="en-GB" dirty="0"/>
              <a:t>. A subdomain can also be used, e.g. @(xxx)csic.es.</a:t>
            </a:r>
          </a:p>
          <a:p>
            <a:pPr marL="342900" indent="-342900">
              <a:buAutoNum type="arabicPeriod"/>
            </a:pPr>
            <a:r>
              <a:rPr lang="en-GB" dirty="0"/>
              <a:t>There are two potential OA routes:  the APC-free route you take requires answering ‘</a:t>
            </a:r>
            <a:r>
              <a:rPr lang="en-GB" b="1" dirty="0"/>
              <a:t>No</a:t>
            </a:r>
            <a:r>
              <a:rPr lang="en-GB" dirty="0"/>
              <a:t>’ to the question here.</a:t>
            </a:r>
          </a:p>
          <a:p>
            <a:pPr marL="342900" indent="-342900">
              <a:buAutoNum type="arabicPeriod"/>
            </a:pPr>
            <a:r>
              <a:rPr lang="en-GB" dirty="0"/>
              <a:t>You will need to sign a Creative Commons licence when prompted to submit your revised manuscript</a:t>
            </a:r>
          </a:p>
          <a:p>
            <a:pPr marL="342900" indent="-342900">
              <a:buAutoNum type="arabicPeriod"/>
            </a:pPr>
            <a:endParaRPr lang="en-GB" dirty="0"/>
          </a:p>
          <a:p>
            <a:endParaRPr lang="en-GB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C21F92D-2523-42F3-AF01-507BA9A02B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91476" y="3199606"/>
            <a:ext cx="5314950" cy="2809985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  <p:pic>
        <p:nvPicPr>
          <p:cNvPr id="1026" name="Picture 1" descr="image004">
            <a:extLst>
              <a:ext uri="{FF2B5EF4-FFF2-40B4-BE49-F238E27FC236}">
                <a16:creationId xmlns:a16="http://schemas.microsoft.com/office/drawing/2014/main" id="{DF70EFC8-A2AD-4DD2-B080-68593F0154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25064" y="1516054"/>
            <a:ext cx="5281362" cy="1233603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pic>
    </p:spTree>
    <p:extLst>
      <p:ext uri="{BB962C8B-B14F-4D97-AF65-F5344CB8AC3E}">
        <p14:creationId xmlns:p14="http://schemas.microsoft.com/office/powerpoint/2010/main" val="3562804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73350" y="1314236"/>
            <a:ext cx="2751078" cy="946026"/>
          </a:xfrm>
        </p:spPr>
        <p:txBody>
          <a:bodyPr/>
          <a:lstStyle/>
          <a:p>
            <a:r>
              <a:rPr lang="en-GB" dirty="0"/>
              <a:t>Published article</a:t>
            </a:r>
          </a:p>
        </p:txBody>
      </p:sp>
      <p:pic>
        <p:nvPicPr>
          <p:cNvPr id="7" name="Content Placeholder 6">
            <a:extLst>
              <a:ext uri="{FF2B5EF4-FFF2-40B4-BE49-F238E27FC236}">
                <a16:creationId xmlns:a16="http://schemas.microsoft.com/office/drawing/2014/main" id="{0D9C99DD-C741-4A80-989F-118BC54773D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52127" y="1747108"/>
            <a:ext cx="5111750" cy="1719922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35626942-92F1-4010-AC78-A437EC8547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773350" y="2357049"/>
            <a:ext cx="3008313" cy="3993307"/>
          </a:xfrm>
        </p:spPr>
        <p:txBody>
          <a:bodyPr/>
          <a:lstStyle/>
          <a:p>
            <a:r>
              <a:rPr lang="en-GB" dirty="0"/>
              <a:t>Congratulations!</a:t>
            </a:r>
          </a:p>
          <a:p>
            <a:r>
              <a:rPr lang="en-GB" dirty="0"/>
              <a:t>You will receive notification when your article is published online on </a:t>
            </a:r>
            <a:r>
              <a:rPr lang="en-GB" dirty="0">
                <a:hlinkClick r:id="rId3"/>
              </a:rPr>
              <a:t>www.microbiologyresearch.org</a:t>
            </a:r>
            <a:r>
              <a:rPr lang="en-GB" dirty="0"/>
              <a:t>. </a:t>
            </a:r>
          </a:p>
          <a:p>
            <a:endParaRPr lang="en-GB" dirty="0"/>
          </a:p>
          <a:p>
            <a:r>
              <a:rPr lang="en-GB" dirty="0"/>
              <a:t>Now:</a:t>
            </a:r>
          </a:p>
          <a:p>
            <a:pPr marL="342900" indent="-342900">
              <a:buFont typeface="Arial" panose="020B0604020202020204" pitchFamily="34" charset="0"/>
              <a:buAutoNum type="arabicPeriod"/>
            </a:pPr>
            <a:r>
              <a:rPr lang="en-GB" dirty="0"/>
              <a:t>Check back and see what impact you’re making  </a:t>
            </a:r>
          </a:p>
          <a:p>
            <a:pPr marL="342900" indent="-342900">
              <a:buAutoNum type="arabicPeriod"/>
            </a:pPr>
            <a:r>
              <a:rPr lang="en-GB" dirty="0"/>
              <a:t>Share your article with your network</a:t>
            </a:r>
          </a:p>
          <a:p>
            <a:pPr marL="342900" indent="-342900">
              <a:buAutoNum type="arabicPeriod"/>
            </a:pPr>
            <a:r>
              <a:rPr lang="en-GB" dirty="0"/>
              <a:t>Dive deeper into your article metrics  </a:t>
            </a:r>
          </a:p>
          <a:p>
            <a:pPr marL="342900" indent="-342900">
              <a:buAutoNum type="arabicPeriod"/>
            </a:pPr>
            <a:r>
              <a:rPr lang="en-GB" dirty="0"/>
              <a:t>Set notifications to see when your paper’s cited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061892-BBAF-45B1-A0F3-8DBAF35BBB0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596" y="3741458"/>
            <a:ext cx="4188346" cy="2608898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</p:spPr>
      </p:pic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8E0EE5D9-6393-47E2-9190-94A7F55C5555}"/>
              </a:ext>
            </a:extLst>
          </p:cNvPr>
          <p:cNvCxnSpPr>
            <a:cxnSpLocks/>
          </p:cNvCxnSpPr>
          <p:nvPr/>
        </p:nvCxnSpPr>
        <p:spPr>
          <a:xfrm flipH="1" flipV="1">
            <a:off x="5023942" y="2534690"/>
            <a:ext cx="749408" cy="139836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8A0D21EF-6D5B-42E3-AAC5-F51BB6496023}"/>
              </a:ext>
            </a:extLst>
          </p:cNvPr>
          <p:cNvCxnSpPr>
            <a:cxnSpLocks/>
          </p:cNvCxnSpPr>
          <p:nvPr/>
        </p:nvCxnSpPr>
        <p:spPr>
          <a:xfrm flipH="1" flipV="1">
            <a:off x="4283968" y="3233873"/>
            <a:ext cx="1489383" cy="116634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4C59603-C47E-4E03-8249-EE1C59B365FB}"/>
              </a:ext>
            </a:extLst>
          </p:cNvPr>
          <p:cNvCxnSpPr>
            <a:cxnSpLocks/>
          </p:cNvCxnSpPr>
          <p:nvPr/>
        </p:nvCxnSpPr>
        <p:spPr>
          <a:xfrm flipH="1" flipV="1">
            <a:off x="1350191" y="4739102"/>
            <a:ext cx="4391257" cy="14155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D054659D-FDBF-4962-87C4-F5854A25A649}"/>
              </a:ext>
            </a:extLst>
          </p:cNvPr>
          <p:cNvCxnSpPr>
            <a:cxnSpLocks/>
          </p:cNvCxnSpPr>
          <p:nvPr/>
        </p:nvCxnSpPr>
        <p:spPr>
          <a:xfrm flipH="1" flipV="1">
            <a:off x="4990613" y="5182132"/>
            <a:ext cx="750835" cy="14570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03758350"/>
      </p:ext>
    </p:extLst>
  </p:cSld>
  <p:clrMapOvr>
    <a:masterClrMapping/>
  </p:clrMapOvr>
</p:sld>
</file>

<file path=ppt/theme/theme1.xml><?xml version="1.0" encoding="utf-8"?>
<a:theme xmlns:a="http://schemas.openxmlformats.org/drawingml/2006/main" name="Microbio Soc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2" id="{3A011471-4216-4B56-A21B-2B4D72268DE6}" vid="{AAD1A303-B4CB-4DF7-AF4B-BD1FC33E8A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319</TotalTime>
  <Words>227</Words>
  <Application>Microsoft Office PowerPoint</Application>
  <PresentationFormat>Presentación en pantalla (4:3)</PresentationFormat>
  <Paragraphs>32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0" baseType="lpstr">
      <vt:lpstr>Arial</vt:lpstr>
      <vt:lpstr>Calibri</vt:lpstr>
      <vt:lpstr>Wingdings</vt:lpstr>
      <vt:lpstr>Microbio Soc Template</vt:lpstr>
      <vt:lpstr>Publish and Read</vt:lpstr>
      <vt:lpstr>What to expect</vt:lpstr>
      <vt:lpstr>Presentación de PowerPoint</vt:lpstr>
      <vt:lpstr>The Author Journey</vt:lpstr>
      <vt:lpstr>Manuscript Submission</vt:lpstr>
      <vt:lpstr>Published article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Publish and Read</dc:title>
  <dc:creator>Gaynor Redvers-Mutton</dc:creator>
  <cp:lastModifiedBy>Inmaculada Ramos Hita</cp:lastModifiedBy>
  <cp:revision>18</cp:revision>
  <dcterms:created xsi:type="dcterms:W3CDTF">2020-07-02T15:28:30Z</dcterms:created>
  <dcterms:modified xsi:type="dcterms:W3CDTF">2020-07-24T07:18:45Z</dcterms:modified>
</cp:coreProperties>
</file>